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21" r:id="rId2"/>
    <p:sldId id="329" r:id="rId3"/>
    <p:sldId id="272" r:id="rId4"/>
    <p:sldId id="268" r:id="rId5"/>
    <p:sldId id="320" r:id="rId6"/>
    <p:sldId id="322" r:id="rId7"/>
    <p:sldId id="324" r:id="rId8"/>
    <p:sldId id="303" r:id="rId9"/>
    <p:sldId id="304" r:id="rId10"/>
    <p:sldId id="305" r:id="rId11"/>
    <p:sldId id="306" r:id="rId12"/>
    <p:sldId id="317" r:id="rId13"/>
  </p:sldIdLst>
  <p:sldSz cx="18288000" cy="10287000"/>
  <p:notesSz cx="6858000" cy="9144000"/>
  <p:embeddedFontLst>
    <p:embeddedFont>
      <p:font typeface="Aileron Bold" panose="020B0604020202020204" charset="0"/>
      <p:regular r:id="rId14"/>
    </p:embeddedFont>
    <p:embeddedFont>
      <p:font typeface="Bebas Neue Bold" panose="020B0604020202020204" charset="0"/>
      <p:regular r:id="rId15"/>
    </p:embeddedFont>
    <p:embeddedFont>
      <p:font typeface="Open Sans" panose="020B0606030504020204" pitchFamily="34" charset="0"/>
      <p:regular r:id="rId16"/>
      <p:bold r:id="rId17"/>
      <p:italic r:id="rId18"/>
      <p:boldItalic r:id="rId19"/>
    </p:embeddedFont>
    <p:embeddedFont>
      <p:font typeface="TT Supermolot Neue Expanded" panose="020B0604020202020204"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6BF37F-7428-644E-A18E-3BFC14F6213F}" v="5" dt="2024-07-03T18:31:30.914"/>
    <p1510:client id="{DBE152AE-0CCD-4B6B-901D-B58F967AFC30}" v="880" dt="2024-07-04T00:48:04.6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774"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ús De Sousa" userId="e94a03e2b76d5c6f" providerId="LiveId" clId="{28C7EBBD-9534-4448-BE72-F2BD2B8F1B26}"/>
    <pc:docChg chg="undo custSel modSld">
      <pc:chgData name="Jesús De Sousa" userId="e94a03e2b76d5c6f" providerId="LiveId" clId="{28C7EBBD-9534-4448-BE72-F2BD2B8F1B26}" dt="2024-05-22T02:01:11.806" v="8" actId="1076"/>
      <pc:docMkLst>
        <pc:docMk/>
      </pc:docMkLst>
      <pc:sldChg chg="modSp">
        <pc:chgData name="Jesús De Sousa" userId="e94a03e2b76d5c6f" providerId="LiveId" clId="{28C7EBBD-9534-4448-BE72-F2BD2B8F1B26}" dt="2024-05-22T02:01:11.806" v="8" actId="1076"/>
        <pc:sldMkLst>
          <pc:docMk/>
          <pc:sldMk cId="0" sldId="275"/>
        </pc:sldMkLst>
        <pc:spChg chg="mod">
          <ac:chgData name="Jesús De Sousa" userId="e94a03e2b76d5c6f" providerId="LiveId" clId="{28C7EBBD-9534-4448-BE72-F2BD2B8F1B26}" dt="2024-05-22T02:00:52.476" v="4" actId="207"/>
          <ac:spMkLst>
            <pc:docMk/>
            <pc:sldMk cId="0" sldId="275"/>
            <ac:spMk id="14" creationId="{00000000-0000-0000-0000-000000000000}"/>
          </ac:spMkLst>
        </pc:spChg>
        <pc:spChg chg="mod">
          <ac:chgData name="Jesús De Sousa" userId="e94a03e2b76d5c6f" providerId="LiveId" clId="{28C7EBBD-9534-4448-BE72-F2BD2B8F1B26}" dt="2024-05-22T02:01:11.806" v="8" actId="1076"/>
          <ac:spMkLst>
            <pc:docMk/>
            <pc:sldMk cId="0" sldId="275"/>
            <ac:spMk id="15" creationId="{00000000-0000-0000-0000-000000000000}"/>
          </ac:spMkLst>
        </pc:spChg>
        <pc:spChg chg="mod">
          <ac:chgData name="Jesús De Sousa" userId="e94a03e2b76d5c6f" providerId="LiveId" clId="{28C7EBBD-9534-4448-BE72-F2BD2B8F1B26}" dt="2024-05-22T02:01:05.429" v="7" actId="207"/>
          <ac:spMkLst>
            <pc:docMk/>
            <pc:sldMk cId="0" sldId="275"/>
            <ac:spMk id="16" creationId="{00000000-0000-0000-0000-000000000000}"/>
          </ac:spMkLst>
        </pc:spChg>
      </pc:sldChg>
    </pc:docChg>
  </pc:docChgLst>
  <pc:docChgLst>
    <pc:chgData name="Jesús De Sousa" userId="e94a03e2b76d5c6f" providerId="LiveId" clId="{058150EC-AD1D-4E93-AC7E-7B5CD8C8CB5E}"/>
    <pc:docChg chg="undo custSel addSld delSld modSld sldOrd">
      <pc:chgData name="Jesús De Sousa" userId="e94a03e2b76d5c6f" providerId="LiveId" clId="{058150EC-AD1D-4E93-AC7E-7B5CD8C8CB5E}" dt="2024-07-04T17:04:49.978" v="9" actId="47"/>
      <pc:docMkLst>
        <pc:docMk/>
      </pc:docMkLst>
      <pc:sldChg chg="del">
        <pc:chgData name="Jesús De Sousa" userId="e94a03e2b76d5c6f" providerId="LiveId" clId="{058150EC-AD1D-4E93-AC7E-7B5CD8C8CB5E}" dt="2024-07-04T17:03:53.930" v="0" actId="47"/>
        <pc:sldMkLst>
          <pc:docMk/>
          <pc:sldMk cId="0" sldId="256"/>
        </pc:sldMkLst>
      </pc:sldChg>
      <pc:sldChg chg="del">
        <pc:chgData name="Jesús De Sousa" userId="e94a03e2b76d5c6f" providerId="LiveId" clId="{058150EC-AD1D-4E93-AC7E-7B5CD8C8CB5E}" dt="2024-07-04T17:03:53.930" v="0" actId="47"/>
        <pc:sldMkLst>
          <pc:docMk/>
          <pc:sldMk cId="0" sldId="257"/>
        </pc:sldMkLst>
      </pc:sldChg>
      <pc:sldChg chg="del">
        <pc:chgData name="Jesús De Sousa" userId="e94a03e2b76d5c6f" providerId="LiveId" clId="{058150EC-AD1D-4E93-AC7E-7B5CD8C8CB5E}" dt="2024-07-04T17:04:26.293" v="4" actId="47"/>
        <pc:sldMkLst>
          <pc:docMk/>
          <pc:sldMk cId="0" sldId="260"/>
        </pc:sldMkLst>
      </pc:sldChg>
      <pc:sldChg chg="del">
        <pc:chgData name="Jesús De Sousa" userId="e94a03e2b76d5c6f" providerId="LiveId" clId="{058150EC-AD1D-4E93-AC7E-7B5CD8C8CB5E}" dt="2024-07-04T17:04:49.978" v="9" actId="47"/>
        <pc:sldMkLst>
          <pc:docMk/>
          <pc:sldMk cId="0" sldId="263"/>
        </pc:sldMkLst>
      </pc:sldChg>
      <pc:sldChg chg="add del">
        <pc:chgData name="Jesús De Sousa" userId="e94a03e2b76d5c6f" providerId="LiveId" clId="{058150EC-AD1D-4E93-AC7E-7B5CD8C8CB5E}" dt="2024-07-04T17:04:13.524" v="3" actId="47"/>
        <pc:sldMkLst>
          <pc:docMk/>
          <pc:sldMk cId="0" sldId="269"/>
        </pc:sldMkLst>
      </pc:sldChg>
      <pc:sldChg chg="add del">
        <pc:chgData name="Jesús De Sousa" userId="e94a03e2b76d5c6f" providerId="LiveId" clId="{058150EC-AD1D-4E93-AC7E-7B5CD8C8CB5E}" dt="2024-07-04T17:04:13.524" v="3" actId="47"/>
        <pc:sldMkLst>
          <pc:docMk/>
          <pc:sldMk cId="0" sldId="274"/>
        </pc:sldMkLst>
      </pc:sldChg>
      <pc:sldChg chg="del">
        <pc:chgData name="Jesús De Sousa" userId="e94a03e2b76d5c6f" providerId="LiveId" clId="{058150EC-AD1D-4E93-AC7E-7B5CD8C8CB5E}" dt="2024-07-04T17:04:26.293" v="4" actId="47"/>
        <pc:sldMkLst>
          <pc:docMk/>
          <pc:sldMk cId="0" sldId="279"/>
        </pc:sldMkLst>
      </pc:sldChg>
      <pc:sldChg chg="del">
        <pc:chgData name="Jesús De Sousa" userId="e94a03e2b76d5c6f" providerId="LiveId" clId="{058150EC-AD1D-4E93-AC7E-7B5CD8C8CB5E}" dt="2024-07-04T17:03:53.930" v="0" actId="47"/>
        <pc:sldMkLst>
          <pc:docMk/>
          <pc:sldMk cId="0" sldId="282"/>
        </pc:sldMkLst>
      </pc:sldChg>
      <pc:sldChg chg="del">
        <pc:chgData name="Jesús De Sousa" userId="e94a03e2b76d5c6f" providerId="LiveId" clId="{058150EC-AD1D-4E93-AC7E-7B5CD8C8CB5E}" dt="2024-07-04T17:04:26.293" v="4" actId="47"/>
        <pc:sldMkLst>
          <pc:docMk/>
          <pc:sldMk cId="0" sldId="301"/>
        </pc:sldMkLst>
      </pc:sldChg>
      <pc:sldChg chg="del">
        <pc:chgData name="Jesús De Sousa" userId="e94a03e2b76d5c6f" providerId="LiveId" clId="{058150EC-AD1D-4E93-AC7E-7B5CD8C8CB5E}" dt="2024-07-04T17:04:26.293" v="4" actId="47"/>
        <pc:sldMkLst>
          <pc:docMk/>
          <pc:sldMk cId="0" sldId="302"/>
        </pc:sldMkLst>
      </pc:sldChg>
      <pc:sldChg chg="del">
        <pc:chgData name="Jesús De Sousa" userId="e94a03e2b76d5c6f" providerId="LiveId" clId="{058150EC-AD1D-4E93-AC7E-7B5CD8C8CB5E}" dt="2024-07-04T17:04:32.724" v="6" actId="47"/>
        <pc:sldMkLst>
          <pc:docMk/>
          <pc:sldMk cId="0" sldId="318"/>
        </pc:sldMkLst>
      </pc:sldChg>
      <pc:sldChg chg="del">
        <pc:chgData name="Jesús De Sousa" userId="e94a03e2b76d5c6f" providerId="LiveId" clId="{058150EC-AD1D-4E93-AC7E-7B5CD8C8CB5E}" dt="2024-07-04T17:04:31.127" v="5" actId="47"/>
        <pc:sldMkLst>
          <pc:docMk/>
          <pc:sldMk cId="0" sldId="319"/>
        </pc:sldMkLst>
      </pc:sldChg>
      <pc:sldChg chg="ord">
        <pc:chgData name="Jesús De Sousa" userId="e94a03e2b76d5c6f" providerId="LiveId" clId="{058150EC-AD1D-4E93-AC7E-7B5CD8C8CB5E}" dt="2024-07-04T17:04:41.336" v="8"/>
        <pc:sldMkLst>
          <pc:docMk/>
          <pc:sldMk cId="3192210320" sldId="321"/>
        </pc:sldMkLst>
      </pc:sldChg>
      <pc:sldChg chg="del">
        <pc:chgData name="Jesús De Sousa" userId="e94a03e2b76d5c6f" providerId="LiveId" clId="{058150EC-AD1D-4E93-AC7E-7B5CD8C8CB5E}" dt="2024-07-04T17:04:26.293" v="4" actId="47"/>
        <pc:sldMkLst>
          <pc:docMk/>
          <pc:sldMk cId="2019895909" sldId="323"/>
        </pc:sldMkLst>
      </pc:sldChg>
      <pc:sldChg chg="add del">
        <pc:chgData name="Jesús De Sousa" userId="e94a03e2b76d5c6f" providerId="LiveId" clId="{058150EC-AD1D-4E93-AC7E-7B5CD8C8CB5E}" dt="2024-07-04T17:04:05.774" v="2" actId="47"/>
        <pc:sldMkLst>
          <pc:docMk/>
          <pc:sldMk cId="1344999529" sldId="324"/>
        </pc:sldMkLst>
      </pc:sldChg>
      <pc:sldChg chg="add del">
        <pc:chgData name="Jesús De Sousa" userId="e94a03e2b76d5c6f" providerId="LiveId" clId="{058150EC-AD1D-4E93-AC7E-7B5CD8C8CB5E}" dt="2024-07-04T17:04:13.524" v="3" actId="47"/>
        <pc:sldMkLst>
          <pc:docMk/>
          <pc:sldMk cId="2854880735" sldId="325"/>
        </pc:sldMkLst>
      </pc:sldChg>
      <pc:sldChg chg="add del">
        <pc:chgData name="Jesús De Sousa" userId="e94a03e2b76d5c6f" providerId="LiveId" clId="{058150EC-AD1D-4E93-AC7E-7B5CD8C8CB5E}" dt="2024-07-04T17:04:13.524" v="3" actId="47"/>
        <pc:sldMkLst>
          <pc:docMk/>
          <pc:sldMk cId="267915288" sldId="326"/>
        </pc:sldMkLst>
      </pc:sldChg>
      <pc:sldChg chg="add del">
        <pc:chgData name="Jesús De Sousa" userId="e94a03e2b76d5c6f" providerId="LiveId" clId="{058150EC-AD1D-4E93-AC7E-7B5CD8C8CB5E}" dt="2024-07-04T17:04:13.524" v="3" actId="47"/>
        <pc:sldMkLst>
          <pc:docMk/>
          <pc:sldMk cId="3158011199" sldId="327"/>
        </pc:sldMkLst>
      </pc:sldChg>
      <pc:sldChg chg="add del">
        <pc:chgData name="Jesús De Sousa" userId="e94a03e2b76d5c6f" providerId="LiveId" clId="{058150EC-AD1D-4E93-AC7E-7B5CD8C8CB5E}" dt="2024-07-04T17:04:13.524" v="3" actId="47"/>
        <pc:sldMkLst>
          <pc:docMk/>
          <pc:sldMk cId="2570299149" sldId="328"/>
        </pc:sldMkLst>
      </pc:sldChg>
      <pc:sldChg chg="ord">
        <pc:chgData name="Jesús De Sousa" userId="e94a03e2b76d5c6f" providerId="LiveId" clId="{058150EC-AD1D-4E93-AC7E-7B5CD8C8CB5E}" dt="2024-07-04T17:04:41.336" v="8"/>
        <pc:sldMkLst>
          <pc:docMk/>
          <pc:sldMk cId="686118123" sldId="329"/>
        </pc:sldMkLst>
      </pc:sldChg>
      <pc:sldChg chg="add del">
        <pc:chgData name="Jesús De Sousa" userId="e94a03e2b76d5c6f" providerId="LiveId" clId="{058150EC-AD1D-4E93-AC7E-7B5CD8C8CB5E}" dt="2024-07-04T17:04:13.524" v="3" actId="47"/>
        <pc:sldMkLst>
          <pc:docMk/>
          <pc:sldMk cId="3254061609" sldId="330"/>
        </pc:sldMkLst>
      </pc:sldChg>
      <pc:sldChg chg="add del">
        <pc:chgData name="Jesús De Sousa" userId="e94a03e2b76d5c6f" providerId="LiveId" clId="{058150EC-AD1D-4E93-AC7E-7B5CD8C8CB5E}" dt="2024-07-04T17:04:13.524" v="3" actId="47"/>
        <pc:sldMkLst>
          <pc:docMk/>
          <pc:sldMk cId="2721958377" sldId="331"/>
        </pc:sldMkLst>
      </pc:sldChg>
      <pc:sldChg chg="del">
        <pc:chgData name="Jesús De Sousa" userId="e94a03e2b76d5c6f" providerId="LiveId" clId="{058150EC-AD1D-4E93-AC7E-7B5CD8C8CB5E}" dt="2024-07-04T17:04:26.293" v="4" actId="47"/>
        <pc:sldMkLst>
          <pc:docMk/>
          <pc:sldMk cId="324022563" sldId="332"/>
        </pc:sldMkLst>
      </pc:sldChg>
      <pc:sldChg chg="del">
        <pc:chgData name="Jesús De Sousa" userId="e94a03e2b76d5c6f" providerId="LiveId" clId="{058150EC-AD1D-4E93-AC7E-7B5CD8C8CB5E}" dt="2024-07-04T17:03:53.930" v="0" actId="47"/>
        <pc:sldMkLst>
          <pc:docMk/>
          <pc:sldMk cId="187093245" sldId="333"/>
        </pc:sldMkLst>
      </pc:sldChg>
      <pc:sldChg chg="del">
        <pc:chgData name="Jesús De Sousa" userId="e94a03e2b76d5c6f" providerId="LiveId" clId="{058150EC-AD1D-4E93-AC7E-7B5CD8C8CB5E}" dt="2024-07-04T17:03:53.930" v="0" actId="47"/>
        <pc:sldMkLst>
          <pc:docMk/>
          <pc:sldMk cId="1872481029" sldId="335"/>
        </pc:sldMkLst>
      </pc:sldChg>
      <pc:sldChg chg="del">
        <pc:chgData name="Jesús De Sousa" userId="e94a03e2b76d5c6f" providerId="LiveId" clId="{058150EC-AD1D-4E93-AC7E-7B5CD8C8CB5E}" dt="2024-07-04T17:03:53.930" v="0" actId="47"/>
        <pc:sldMkLst>
          <pc:docMk/>
          <pc:sldMk cId="2678523076" sldId="336"/>
        </pc:sldMkLst>
      </pc:sldChg>
    </pc:docChg>
  </pc:docChgLst>
  <pc:docChgLst>
    <pc:chgData name="Jesús De Sousa" userId="e94a03e2b76d5c6f" providerId="LiveId" clId="{0A6BF37F-7428-644E-A18E-3BFC14F6213F}"/>
    <pc:docChg chg="modSld">
      <pc:chgData name="Jesús De Sousa" userId="e94a03e2b76d5c6f" providerId="LiveId" clId="{0A6BF37F-7428-644E-A18E-3BFC14F6213F}" dt="2024-07-03T18:31:30.914" v="4" actId="1076"/>
      <pc:docMkLst>
        <pc:docMk/>
      </pc:docMkLst>
      <pc:sldChg chg="addSp modSp">
        <pc:chgData name="Jesús De Sousa" userId="e94a03e2b76d5c6f" providerId="LiveId" clId="{0A6BF37F-7428-644E-A18E-3BFC14F6213F}" dt="2024-07-03T18:31:30.914" v="4" actId="1076"/>
        <pc:sldMkLst>
          <pc:docMk/>
          <pc:sldMk cId="2854880735" sldId="325"/>
        </pc:sldMkLst>
        <pc:picChg chg="add mod">
          <ac:chgData name="Jesús De Sousa" userId="e94a03e2b76d5c6f" providerId="LiveId" clId="{0A6BF37F-7428-644E-A18E-3BFC14F6213F}" dt="2024-07-03T18:31:28.348" v="3" actId="1076"/>
          <ac:picMkLst>
            <pc:docMk/>
            <pc:sldMk cId="2854880735" sldId="325"/>
            <ac:picMk id="11" creationId="{6585A9B8-68D7-9E5C-6A2B-F4A4B58D9877}"/>
          </ac:picMkLst>
        </pc:picChg>
        <pc:picChg chg="mod">
          <ac:chgData name="Jesús De Sousa" userId="e94a03e2b76d5c6f" providerId="LiveId" clId="{0A6BF37F-7428-644E-A18E-3BFC14F6213F}" dt="2024-07-03T18:31:30.914" v="4" actId="1076"/>
          <ac:picMkLst>
            <pc:docMk/>
            <pc:sldMk cId="2854880735" sldId="325"/>
            <ac:picMk id="20" creationId="{307FC2B4-75BD-4B48-F6B6-B9A084FCA943}"/>
          </ac:picMkLst>
        </pc:picChg>
      </pc:sldChg>
    </pc:docChg>
  </pc:docChgLst>
  <pc:docChgLst>
    <pc:chgData name="Jesús De Sousa" userId="e94a03e2b76d5c6f" providerId="LiveId" clId="{DBE152AE-0CCD-4B6B-901D-B58F967AFC30}"/>
    <pc:docChg chg="undo custSel addSld delSld modSld sldOrd">
      <pc:chgData name="Jesús De Sousa" userId="e94a03e2b76d5c6f" providerId="LiveId" clId="{DBE152AE-0CCD-4B6B-901D-B58F967AFC30}" dt="2024-07-04T00:48:04.679" v="2701"/>
      <pc:docMkLst>
        <pc:docMk/>
      </pc:docMkLst>
      <pc:sldChg chg="modSp mod">
        <pc:chgData name="Jesús De Sousa" userId="e94a03e2b76d5c6f" providerId="LiveId" clId="{DBE152AE-0CCD-4B6B-901D-B58F967AFC30}" dt="2024-07-03T20:59:34.876" v="2433" actId="1076"/>
        <pc:sldMkLst>
          <pc:docMk/>
          <pc:sldMk cId="0" sldId="257"/>
        </pc:sldMkLst>
        <pc:spChg chg="mod">
          <ac:chgData name="Jesús De Sousa" userId="e94a03e2b76d5c6f" providerId="LiveId" clId="{DBE152AE-0CCD-4B6B-901D-B58F967AFC30}" dt="2024-07-03T20:59:34.876" v="2433" actId="1076"/>
          <ac:spMkLst>
            <pc:docMk/>
            <pc:sldMk cId="0" sldId="257"/>
            <ac:spMk id="2" creationId="{00000000-0000-0000-0000-000000000000}"/>
          </ac:spMkLst>
        </pc:spChg>
      </pc:sldChg>
      <pc:sldChg chg="addSp delSp modSp mod">
        <pc:chgData name="Jesús De Sousa" userId="e94a03e2b76d5c6f" providerId="LiveId" clId="{DBE152AE-0CCD-4B6B-901D-B58F967AFC30}" dt="2024-07-03T20:54:04.985" v="2128" actId="1440"/>
        <pc:sldMkLst>
          <pc:docMk/>
          <pc:sldMk cId="0" sldId="260"/>
        </pc:sldMkLst>
        <pc:spChg chg="del">
          <ac:chgData name="Jesús De Sousa" userId="e94a03e2b76d5c6f" providerId="LiveId" clId="{DBE152AE-0CCD-4B6B-901D-B58F967AFC30}" dt="2024-07-03T20:53:57.212" v="2123" actId="478"/>
          <ac:spMkLst>
            <pc:docMk/>
            <pc:sldMk cId="0" sldId="260"/>
            <ac:spMk id="10" creationId="{00000000-0000-0000-0000-000000000000}"/>
          </ac:spMkLst>
        </pc:spChg>
        <pc:spChg chg="del">
          <ac:chgData name="Jesús De Sousa" userId="e94a03e2b76d5c6f" providerId="LiveId" clId="{DBE152AE-0CCD-4B6B-901D-B58F967AFC30}" dt="2024-07-03T19:10:09.666" v="1958" actId="478"/>
          <ac:spMkLst>
            <pc:docMk/>
            <pc:sldMk cId="0" sldId="260"/>
            <ac:spMk id="11" creationId="{00000000-0000-0000-0000-000000000000}"/>
          </ac:spMkLst>
        </pc:spChg>
        <pc:picChg chg="add del mod">
          <ac:chgData name="Jesús De Sousa" userId="e94a03e2b76d5c6f" providerId="LiveId" clId="{DBE152AE-0CCD-4B6B-901D-B58F967AFC30}" dt="2024-07-03T20:53:56.461" v="2122" actId="478"/>
          <ac:picMkLst>
            <pc:docMk/>
            <pc:sldMk cId="0" sldId="260"/>
            <ac:picMk id="13" creationId="{21D17524-1ED8-16E6-9930-BBB9D2F201A2}"/>
          </ac:picMkLst>
        </pc:picChg>
        <pc:picChg chg="add mod">
          <ac:chgData name="Jesús De Sousa" userId="e94a03e2b76d5c6f" providerId="LiveId" clId="{DBE152AE-0CCD-4B6B-901D-B58F967AFC30}" dt="2024-07-03T20:54:04.985" v="2128" actId="1440"/>
          <ac:picMkLst>
            <pc:docMk/>
            <pc:sldMk cId="0" sldId="260"/>
            <ac:picMk id="16" creationId="{4D6EA87C-7282-D9EB-B874-8C15083FA4D5}"/>
          </ac:picMkLst>
        </pc:picChg>
      </pc:sldChg>
      <pc:sldChg chg="del">
        <pc:chgData name="Jesús De Sousa" userId="e94a03e2b76d5c6f" providerId="LiveId" clId="{DBE152AE-0CCD-4B6B-901D-B58F967AFC30}" dt="2024-07-03T17:33:15.836" v="0" actId="2696"/>
        <pc:sldMkLst>
          <pc:docMk/>
          <pc:sldMk cId="0" sldId="261"/>
        </pc:sldMkLst>
      </pc:sldChg>
      <pc:sldChg chg="del">
        <pc:chgData name="Jesús De Sousa" userId="e94a03e2b76d5c6f" providerId="LiveId" clId="{DBE152AE-0CCD-4B6B-901D-B58F967AFC30}" dt="2024-07-03T17:33:22.476" v="1" actId="2696"/>
        <pc:sldMkLst>
          <pc:docMk/>
          <pc:sldMk cId="0" sldId="264"/>
        </pc:sldMkLst>
      </pc:sldChg>
      <pc:sldChg chg="del">
        <pc:chgData name="Jesús De Sousa" userId="e94a03e2b76d5c6f" providerId="LiveId" clId="{DBE152AE-0CCD-4B6B-901D-B58F967AFC30}" dt="2024-07-03T19:23:19.106" v="2108" actId="2696"/>
        <pc:sldMkLst>
          <pc:docMk/>
          <pc:sldMk cId="0" sldId="266"/>
        </pc:sldMkLst>
      </pc:sldChg>
      <pc:sldChg chg="ord">
        <pc:chgData name="Jesús De Sousa" userId="e94a03e2b76d5c6f" providerId="LiveId" clId="{DBE152AE-0CCD-4B6B-901D-B58F967AFC30}" dt="2024-07-03T17:36:09.482" v="15"/>
        <pc:sldMkLst>
          <pc:docMk/>
          <pc:sldMk cId="0" sldId="268"/>
        </pc:sldMkLst>
      </pc:sldChg>
      <pc:sldChg chg="ord">
        <pc:chgData name="Jesús De Sousa" userId="e94a03e2b76d5c6f" providerId="LiveId" clId="{DBE152AE-0CCD-4B6B-901D-B58F967AFC30}" dt="2024-07-03T18:02:18.180" v="29"/>
        <pc:sldMkLst>
          <pc:docMk/>
          <pc:sldMk cId="0" sldId="269"/>
        </pc:sldMkLst>
      </pc:sldChg>
      <pc:sldChg chg="del">
        <pc:chgData name="Jesús De Sousa" userId="e94a03e2b76d5c6f" providerId="LiveId" clId="{DBE152AE-0CCD-4B6B-901D-B58F967AFC30}" dt="2024-07-03T17:41:48.851" v="18" actId="47"/>
        <pc:sldMkLst>
          <pc:docMk/>
          <pc:sldMk cId="0" sldId="270"/>
        </pc:sldMkLst>
      </pc:sldChg>
      <pc:sldChg chg="del">
        <pc:chgData name="Jesús De Sousa" userId="e94a03e2b76d5c6f" providerId="LiveId" clId="{DBE152AE-0CCD-4B6B-901D-B58F967AFC30}" dt="2024-07-03T17:33:34.511" v="2" actId="2696"/>
        <pc:sldMkLst>
          <pc:docMk/>
          <pc:sldMk cId="0" sldId="273"/>
        </pc:sldMkLst>
      </pc:sldChg>
      <pc:sldChg chg="ord">
        <pc:chgData name="Jesús De Sousa" userId="e94a03e2b76d5c6f" providerId="LiveId" clId="{DBE152AE-0CCD-4B6B-901D-B58F967AFC30}" dt="2024-07-03T18:35:07.875" v="1287"/>
        <pc:sldMkLst>
          <pc:docMk/>
          <pc:sldMk cId="0" sldId="274"/>
        </pc:sldMkLst>
      </pc:sldChg>
      <pc:sldChg chg="del">
        <pc:chgData name="Jesús De Sousa" userId="e94a03e2b76d5c6f" providerId="LiveId" clId="{DBE152AE-0CCD-4B6B-901D-B58F967AFC30}" dt="2024-07-03T17:41:48.851" v="18" actId="47"/>
        <pc:sldMkLst>
          <pc:docMk/>
          <pc:sldMk cId="0" sldId="275"/>
        </pc:sldMkLst>
      </pc:sldChg>
      <pc:sldChg chg="addSp delSp modSp mod">
        <pc:chgData name="Jesús De Sousa" userId="e94a03e2b76d5c6f" providerId="LiveId" clId="{DBE152AE-0CCD-4B6B-901D-B58F967AFC30}" dt="2024-07-03T19:38:55.406" v="2120" actId="1076"/>
        <pc:sldMkLst>
          <pc:docMk/>
          <pc:sldMk cId="0" sldId="279"/>
        </pc:sldMkLst>
        <pc:spChg chg="mod">
          <ac:chgData name="Jesús De Sousa" userId="e94a03e2b76d5c6f" providerId="LiveId" clId="{DBE152AE-0CCD-4B6B-901D-B58F967AFC30}" dt="2024-07-03T19:38:55.406" v="2120" actId="1076"/>
          <ac:spMkLst>
            <pc:docMk/>
            <pc:sldMk cId="0" sldId="279"/>
            <ac:spMk id="2" creationId="{00000000-0000-0000-0000-000000000000}"/>
          </ac:spMkLst>
        </pc:spChg>
        <pc:spChg chg="del mod">
          <ac:chgData name="Jesús De Sousa" userId="e94a03e2b76d5c6f" providerId="LiveId" clId="{DBE152AE-0CCD-4B6B-901D-B58F967AFC30}" dt="2024-07-03T19:38:10.418" v="2116" actId="478"/>
          <ac:spMkLst>
            <pc:docMk/>
            <pc:sldMk cId="0" sldId="279"/>
            <ac:spMk id="12" creationId="{00000000-0000-0000-0000-000000000000}"/>
          </ac:spMkLst>
        </pc:spChg>
        <pc:picChg chg="add mod">
          <ac:chgData name="Jesús De Sousa" userId="e94a03e2b76d5c6f" providerId="LiveId" clId="{DBE152AE-0CCD-4B6B-901D-B58F967AFC30}" dt="2024-07-03T19:38:52.748" v="2119" actId="1076"/>
          <ac:picMkLst>
            <pc:docMk/>
            <pc:sldMk cId="0" sldId="279"/>
            <ac:picMk id="14" creationId="{755B47DC-3C16-5C02-9AA7-698A0F5C2A69}"/>
          </ac:picMkLst>
        </pc:picChg>
      </pc:sldChg>
      <pc:sldChg chg="del">
        <pc:chgData name="Jesús De Sousa" userId="e94a03e2b76d5c6f" providerId="LiveId" clId="{DBE152AE-0CCD-4B6B-901D-B58F967AFC30}" dt="2024-07-03T17:34:10.267" v="4" actId="2696"/>
        <pc:sldMkLst>
          <pc:docMk/>
          <pc:sldMk cId="0" sldId="280"/>
        </pc:sldMkLst>
      </pc:sldChg>
      <pc:sldChg chg="del">
        <pc:chgData name="Jesús De Sousa" userId="e94a03e2b76d5c6f" providerId="LiveId" clId="{DBE152AE-0CCD-4B6B-901D-B58F967AFC30}" dt="2024-07-03T17:34:10.267" v="4" actId="2696"/>
        <pc:sldMkLst>
          <pc:docMk/>
          <pc:sldMk cId="0" sldId="281"/>
        </pc:sldMkLst>
      </pc:sldChg>
      <pc:sldChg chg="ord">
        <pc:chgData name="Jesús De Sousa" userId="e94a03e2b76d5c6f" providerId="LiveId" clId="{DBE152AE-0CCD-4B6B-901D-B58F967AFC30}" dt="2024-07-04T00:47:57.332" v="2698"/>
        <pc:sldMkLst>
          <pc:docMk/>
          <pc:sldMk cId="0" sldId="282"/>
        </pc:sldMkLst>
      </pc:sldChg>
      <pc:sldChg chg="del">
        <pc:chgData name="Jesús De Sousa" userId="e94a03e2b76d5c6f" providerId="LiveId" clId="{DBE152AE-0CCD-4B6B-901D-B58F967AFC30}" dt="2024-07-03T17:34:04.258" v="3" actId="2696"/>
        <pc:sldMkLst>
          <pc:docMk/>
          <pc:sldMk cId="0" sldId="283"/>
        </pc:sldMkLst>
      </pc:sldChg>
      <pc:sldChg chg="del">
        <pc:chgData name="Jesús De Sousa" userId="e94a03e2b76d5c6f" providerId="LiveId" clId="{DBE152AE-0CCD-4B6B-901D-B58F967AFC30}" dt="2024-07-03T17:41:48.851" v="18" actId="47"/>
        <pc:sldMkLst>
          <pc:docMk/>
          <pc:sldMk cId="0" sldId="295"/>
        </pc:sldMkLst>
      </pc:sldChg>
      <pc:sldChg chg="del">
        <pc:chgData name="Jesús De Sousa" userId="e94a03e2b76d5c6f" providerId="LiveId" clId="{DBE152AE-0CCD-4B6B-901D-B58F967AFC30}" dt="2024-07-03T17:41:48.851" v="18" actId="47"/>
        <pc:sldMkLst>
          <pc:docMk/>
          <pc:sldMk cId="0" sldId="296"/>
        </pc:sldMkLst>
      </pc:sldChg>
      <pc:sldChg chg="del">
        <pc:chgData name="Jesús De Sousa" userId="e94a03e2b76d5c6f" providerId="LiveId" clId="{DBE152AE-0CCD-4B6B-901D-B58F967AFC30}" dt="2024-07-03T19:21:32.822" v="2106" actId="47"/>
        <pc:sldMkLst>
          <pc:docMk/>
          <pc:sldMk cId="0" sldId="297"/>
        </pc:sldMkLst>
      </pc:sldChg>
      <pc:sldChg chg="del">
        <pc:chgData name="Jesús De Sousa" userId="e94a03e2b76d5c6f" providerId="LiveId" clId="{DBE152AE-0CCD-4B6B-901D-B58F967AFC30}" dt="2024-07-03T19:21:32.822" v="2106" actId="47"/>
        <pc:sldMkLst>
          <pc:docMk/>
          <pc:sldMk cId="0" sldId="298"/>
        </pc:sldMkLst>
      </pc:sldChg>
      <pc:sldChg chg="del">
        <pc:chgData name="Jesús De Sousa" userId="e94a03e2b76d5c6f" providerId="LiveId" clId="{DBE152AE-0CCD-4B6B-901D-B58F967AFC30}" dt="2024-07-03T19:21:32.822" v="2106" actId="47"/>
        <pc:sldMkLst>
          <pc:docMk/>
          <pc:sldMk cId="0" sldId="299"/>
        </pc:sldMkLst>
      </pc:sldChg>
      <pc:sldChg chg="ord">
        <pc:chgData name="Jesús De Sousa" userId="e94a03e2b76d5c6f" providerId="LiveId" clId="{DBE152AE-0CCD-4B6B-901D-B58F967AFC30}" dt="2024-07-03T21:09:14.704" v="2694"/>
        <pc:sldMkLst>
          <pc:docMk/>
          <pc:sldMk cId="0" sldId="301"/>
        </pc:sldMkLst>
      </pc:sldChg>
      <pc:sldChg chg="del">
        <pc:chgData name="Jesús De Sousa" userId="e94a03e2b76d5c6f" providerId="LiveId" clId="{DBE152AE-0CCD-4B6B-901D-B58F967AFC30}" dt="2024-07-03T19:21:47.813" v="2107" actId="47"/>
        <pc:sldMkLst>
          <pc:docMk/>
          <pc:sldMk cId="0" sldId="307"/>
        </pc:sldMkLst>
      </pc:sldChg>
      <pc:sldChg chg="del">
        <pc:chgData name="Jesús De Sousa" userId="e94a03e2b76d5c6f" providerId="LiveId" clId="{DBE152AE-0CCD-4B6B-901D-B58F967AFC30}" dt="2024-07-03T19:21:47.813" v="2107" actId="47"/>
        <pc:sldMkLst>
          <pc:docMk/>
          <pc:sldMk cId="0" sldId="308"/>
        </pc:sldMkLst>
      </pc:sldChg>
      <pc:sldChg chg="del">
        <pc:chgData name="Jesús De Sousa" userId="e94a03e2b76d5c6f" providerId="LiveId" clId="{DBE152AE-0CCD-4B6B-901D-B58F967AFC30}" dt="2024-07-03T19:21:47.813" v="2107" actId="47"/>
        <pc:sldMkLst>
          <pc:docMk/>
          <pc:sldMk cId="0" sldId="309"/>
        </pc:sldMkLst>
      </pc:sldChg>
      <pc:sldChg chg="del">
        <pc:chgData name="Jesús De Sousa" userId="e94a03e2b76d5c6f" providerId="LiveId" clId="{DBE152AE-0CCD-4B6B-901D-B58F967AFC30}" dt="2024-07-03T19:21:47.813" v="2107" actId="47"/>
        <pc:sldMkLst>
          <pc:docMk/>
          <pc:sldMk cId="0" sldId="310"/>
        </pc:sldMkLst>
      </pc:sldChg>
      <pc:sldChg chg="del">
        <pc:chgData name="Jesús De Sousa" userId="e94a03e2b76d5c6f" providerId="LiveId" clId="{DBE152AE-0CCD-4B6B-901D-B58F967AFC30}" dt="2024-07-03T19:21:47.813" v="2107" actId="47"/>
        <pc:sldMkLst>
          <pc:docMk/>
          <pc:sldMk cId="0" sldId="311"/>
        </pc:sldMkLst>
      </pc:sldChg>
      <pc:sldChg chg="del">
        <pc:chgData name="Jesús De Sousa" userId="e94a03e2b76d5c6f" providerId="LiveId" clId="{DBE152AE-0CCD-4B6B-901D-B58F967AFC30}" dt="2024-07-03T19:21:47.813" v="2107" actId="47"/>
        <pc:sldMkLst>
          <pc:docMk/>
          <pc:sldMk cId="0" sldId="312"/>
        </pc:sldMkLst>
      </pc:sldChg>
      <pc:sldChg chg="del">
        <pc:chgData name="Jesús De Sousa" userId="e94a03e2b76d5c6f" providerId="LiveId" clId="{DBE152AE-0CCD-4B6B-901D-B58F967AFC30}" dt="2024-07-03T19:21:47.813" v="2107" actId="47"/>
        <pc:sldMkLst>
          <pc:docMk/>
          <pc:sldMk cId="0" sldId="313"/>
        </pc:sldMkLst>
      </pc:sldChg>
      <pc:sldChg chg="del">
        <pc:chgData name="Jesús De Sousa" userId="e94a03e2b76d5c6f" providerId="LiveId" clId="{DBE152AE-0CCD-4B6B-901D-B58F967AFC30}" dt="2024-07-03T19:21:47.813" v="2107" actId="47"/>
        <pc:sldMkLst>
          <pc:docMk/>
          <pc:sldMk cId="0" sldId="314"/>
        </pc:sldMkLst>
      </pc:sldChg>
      <pc:sldChg chg="del">
        <pc:chgData name="Jesús De Sousa" userId="e94a03e2b76d5c6f" providerId="LiveId" clId="{DBE152AE-0CCD-4B6B-901D-B58F967AFC30}" dt="2024-07-03T19:21:47.813" v="2107" actId="47"/>
        <pc:sldMkLst>
          <pc:docMk/>
          <pc:sldMk cId="0" sldId="315"/>
        </pc:sldMkLst>
      </pc:sldChg>
      <pc:sldChg chg="del">
        <pc:chgData name="Jesús De Sousa" userId="e94a03e2b76d5c6f" providerId="LiveId" clId="{DBE152AE-0CCD-4B6B-901D-B58F967AFC30}" dt="2024-07-03T19:21:47.813" v="2107" actId="47"/>
        <pc:sldMkLst>
          <pc:docMk/>
          <pc:sldMk cId="0" sldId="316"/>
        </pc:sldMkLst>
      </pc:sldChg>
      <pc:sldChg chg="ord">
        <pc:chgData name="Jesús De Sousa" userId="e94a03e2b76d5c6f" providerId="LiveId" clId="{DBE152AE-0CCD-4B6B-901D-B58F967AFC30}" dt="2024-07-03T17:35:55.447" v="13"/>
        <pc:sldMkLst>
          <pc:docMk/>
          <pc:sldMk cId="774981908" sldId="320"/>
        </pc:sldMkLst>
      </pc:sldChg>
      <pc:sldChg chg="addSp delSp modSp mod ord">
        <pc:chgData name="Jesús De Sousa" userId="e94a03e2b76d5c6f" providerId="LiveId" clId="{DBE152AE-0CCD-4B6B-901D-B58F967AFC30}" dt="2024-07-03T19:07:13.789" v="1913" actId="6549"/>
        <pc:sldMkLst>
          <pc:docMk/>
          <pc:sldMk cId="3192210320" sldId="321"/>
        </pc:sldMkLst>
        <pc:spChg chg="add mod">
          <ac:chgData name="Jesús De Sousa" userId="e94a03e2b76d5c6f" providerId="LiveId" clId="{DBE152AE-0CCD-4B6B-901D-B58F967AFC30}" dt="2024-07-03T19:07:13.789" v="1913" actId="6549"/>
          <ac:spMkLst>
            <pc:docMk/>
            <pc:sldMk cId="3192210320" sldId="321"/>
            <ac:spMk id="2" creationId="{9CB04B2D-E2D4-70F0-544A-8E69E2D22ABE}"/>
          </ac:spMkLst>
        </pc:spChg>
        <pc:spChg chg="mod">
          <ac:chgData name="Jesús De Sousa" userId="e94a03e2b76d5c6f" providerId="LiveId" clId="{DBE152AE-0CCD-4B6B-901D-B58F967AFC30}" dt="2024-07-03T19:05:42.106" v="1905" actId="1076"/>
          <ac:spMkLst>
            <pc:docMk/>
            <pc:sldMk cId="3192210320" sldId="321"/>
            <ac:spMk id="12" creationId="{00000000-0000-0000-0000-000000000000}"/>
          </ac:spMkLst>
        </pc:spChg>
        <pc:spChg chg="del">
          <ac:chgData name="Jesús De Sousa" userId="e94a03e2b76d5c6f" providerId="LiveId" clId="{DBE152AE-0CCD-4B6B-901D-B58F967AFC30}" dt="2024-07-03T18:03:26.986" v="34" actId="478"/>
          <ac:spMkLst>
            <pc:docMk/>
            <pc:sldMk cId="3192210320" sldId="321"/>
            <ac:spMk id="13" creationId="{16696D26-792C-1010-4384-AA991493D8F7}"/>
          </ac:spMkLst>
        </pc:spChg>
        <pc:spChg chg="del mod">
          <ac:chgData name="Jesús De Sousa" userId="e94a03e2b76d5c6f" providerId="LiveId" clId="{DBE152AE-0CCD-4B6B-901D-B58F967AFC30}" dt="2024-07-03T18:54:24.892" v="1833" actId="21"/>
          <ac:spMkLst>
            <pc:docMk/>
            <pc:sldMk cId="3192210320" sldId="321"/>
            <ac:spMk id="14" creationId="{A705FFCC-1443-9274-1967-DF8CE9CC1394}"/>
          </ac:spMkLst>
        </pc:spChg>
        <pc:spChg chg="del">
          <ac:chgData name="Jesús De Sousa" userId="e94a03e2b76d5c6f" providerId="LiveId" clId="{DBE152AE-0CCD-4B6B-901D-B58F967AFC30}" dt="2024-07-03T18:07:22.953" v="326" actId="478"/>
          <ac:spMkLst>
            <pc:docMk/>
            <pc:sldMk cId="3192210320" sldId="321"/>
            <ac:spMk id="15" creationId="{43AD1E0F-1E8B-B590-E883-144B4FA86E93}"/>
          </ac:spMkLst>
        </pc:spChg>
      </pc:sldChg>
      <pc:sldChg chg="addSp delSp modSp add mod ord">
        <pc:chgData name="Jesús De Sousa" userId="e94a03e2b76d5c6f" providerId="LiveId" clId="{DBE152AE-0CCD-4B6B-901D-B58F967AFC30}" dt="2024-07-03T17:35:47.243" v="11"/>
        <pc:sldMkLst>
          <pc:docMk/>
          <pc:sldMk cId="3900412485" sldId="322"/>
        </pc:sldMkLst>
        <pc:spChg chg="del">
          <ac:chgData name="Jesús De Sousa" userId="e94a03e2b76d5c6f" providerId="LiveId" clId="{DBE152AE-0CCD-4B6B-901D-B58F967AFC30}" dt="2024-07-03T17:34:26.137" v="6" actId="478"/>
          <ac:spMkLst>
            <pc:docMk/>
            <pc:sldMk cId="3900412485" sldId="322"/>
            <ac:spMk id="2" creationId="{00000000-0000-0000-0000-000000000000}"/>
          </ac:spMkLst>
        </pc:spChg>
        <pc:graphicFrameChg chg="add mod modGraphic">
          <ac:chgData name="Jesús De Sousa" userId="e94a03e2b76d5c6f" providerId="LiveId" clId="{DBE152AE-0CCD-4B6B-901D-B58F967AFC30}" dt="2024-07-03T17:35:41.340" v="9" actId="207"/>
          <ac:graphicFrameMkLst>
            <pc:docMk/>
            <pc:sldMk cId="3900412485" sldId="322"/>
            <ac:graphicFrameMk id="12" creationId="{76135E47-B09B-7109-2D47-8D47C2761D7A}"/>
          </ac:graphicFrameMkLst>
        </pc:graphicFrameChg>
      </pc:sldChg>
      <pc:sldChg chg="delSp add mod">
        <pc:chgData name="Jesús De Sousa" userId="e94a03e2b76d5c6f" providerId="LiveId" clId="{DBE152AE-0CCD-4B6B-901D-B58F967AFC30}" dt="2024-07-03T17:41:57.419" v="21" actId="478"/>
        <pc:sldMkLst>
          <pc:docMk/>
          <pc:sldMk cId="2019895909" sldId="323"/>
        </pc:sldMkLst>
        <pc:spChg chg="del">
          <ac:chgData name="Jesús De Sousa" userId="e94a03e2b76d5c6f" providerId="LiveId" clId="{DBE152AE-0CCD-4B6B-901D-B58F967AFC30}" dt="2024-07-03T17:41:57.419" v="21" actId="478"/>
          <ac:spMkLst>
            <pc:docMk/>
            <pc:sldMk cId="2019895909" sldId="323"/>
            <ac:spMk id="2" creationId="{00000000-0000-0000-0000-000000000000}"/>
          </ac:spMkLst>
        </pc:spChg>
        <pc:spChg chg="del">
          <ac:chgData name="Jesús De Sousa" userId="e94a03e2b76d5c6f" providerId="LiveId" clId="{DBE152AE-0CCD-4B6B-901D-B58F967AFC30}" dt="2024-07-03T17:41:55.365" v="20" actId="478"/>
          <ac:spMkLst>
            <pc:docMk/>
            <pc:sldMk cId="2019895909" sldId="323"/>
            <ac:spMk id="12" creationId="{00000000-0000-0000-0000-000000000000}"/>
          </ac:spMkLst>
        </pc:spChg>
      </pc:sldChg>
      <pc:sldChg chg="addSp delSp modSp add mod ord">
        <pc:chgData name="Jesús De Sousa" userId="e94a03e2b76d5c6f" providerId="LiveId" clId="{DBE152AE-0CCD-4B6B-901D-B58F967AFC30}" dt="2024-07-03T18:02:12.097" v="27"/>
        <pc:sldMkLst>
          <pc:docMk/>
          <pc:sldMk cId="1344999529" sldId="324"/>
        </pc:sldMkLst>
        <pc:spChg chg="del">
          <ac:chgData name="Jesús De Sousa" userId="e94a03e2b76d5c6f" providerId="LiveId" clId="{DBE152AE-0CCD-4B6B-901D-B58F967AFC30}" dt="2024-07-03T18:01:53.626" v="24" actId="478"/>
          <ac:spMkLst>
            <pc:docMk/>
            <pc:sldMk cId="1344999529" sldId="324"/>
            <ac:spMk id="3" creationId="{00000000-0000-0000-0000-000000000000}"/>
          </ac:spMkLst>
        </pc:spChg>
        <pc:spChg chg="del">
          <ac:chgData name="Jesús De Sousa" userId="e94a03e2b76d5c6f" providerId="LiveId" clId="{DBE152AE-0CCD-4B6B-901D-B58F967AFC30}" dt="2024-07-03T18:01:52.618" v="23" actId="478"/>
          <ac:spMkLst>
            <pc:docMk/>
            <pc:sldMk cId="1344999529" sldId="324"/>
            <ac:spMk id="12" creationId="{00000000-0000-0000-0000-000000000000}"/>
          </ac:spMkLst>
        </pc:spChg>
        <pc:spChg chg="add mod">
          <ac:chgData name="Jesús De Sousa" userId="e94a03e2b76d5c6f" providerId="LiveId" clId="{DBE152AE-0CCD-4B6B-901D-B58F967AFC30}" dt="2024-07-03T18:01:55.866" v="25"/>
          <ac:spMkLst>
            <pc:docMk/>
            <pc:sldMk cId="1344999529" sldId="324"/>
            <ac:spMk id="13" creationId="{EBD2F955-9776-1FA0-F4B1-BB59EEA94D86}"/>
          </ac:spMkLst>
        </pc:spChg>
        <pc:spChg chg="add mod">
          <ac:chgData name="Jesús De Sousa" userId="e94a03e2b76d5c6f" providerId="LiveId" clId="{DBE152AE-0CCD-4B6B-901D-B58F967AFC30}" dt="2024-07-03T18:01:55.866" v="25"/>
          <ac:spMkLst>
            <pc:docMk/>
            <pc:sldMk cId="1344999529" sldId="324"/>
            <ac:spMk id="14" creationId="{68FFDB60-E2C8-3284-32C2-76D4D21FF8F1}"/>
          </ac:spMkLst>
        </pc:spChg>
        <pc:spChg chg="add mod">
          <ac:chgData name="Jesús De Sousa" userId="e94a03e2b76d5c6f" providerId="LiveId" clId="{DBE152AE-0CCD-4B6B-901D-B58F967AFC30}" dt="2024-07-03T18:01:55.866" v="25"/>
          <ac:spMkLst>
            <pc:docMk/>
            <pc:sldMk cId="1344999529" sldId="324"/>
            <ac:spMk id="15" creationId="{6CD502F6-A373-CC22-10B9-76CEF40777F6}"/>
          </ac:spMkLst>
        </pc:spChg>
        <pc:picChg chg="add mod">
          <ac:chgData name="Jesús De Sousa" userId="e94a03e2b76d5c6f" providerId="LiveId" clId="{DBE152AE-0CCD-4B6B-901D-B58F967AFC30}" dt="2024-07-03T18:01:55.866" v="25"/>
          <ac:picMkLst>
            <pc:docMk/>
            <pc:sldMk cId="1344999529" sldId="324"/>
            <ac:picMk id="16" creationId="{1D8E1304-194E-8E15-3063-FB1395494A74}"/>
          </ac:picMkLst>
        </pc:picChg>
      </pc:sldChg>
      <pc:sldChg chg="add del setBg">
        <pc:chgData name="Jesús De Sousa" userId="e94a03e2b76d5c6f" providerId="LiveId" clId="{DBE152AE-0CCD-4B6B-901D-B58F967AFC30}" dt="2024-07-03T18:22:48.489" v="1082"/>
        <pc:sldMkLst>
          <pc:docMk/>
          <pc:sldMk cId="572915628" sldId="325"/>
        </pc:sldMkLst>
      </pc:sldChg>
      <pc:sldChg chg="addSp delSp modSp add mod">
        <pc:chgData name="Jesús De Sousa" userId="e94a03e2b76d5c6f" providerId="LiveId" clId="{DBE152AE-0CCD-4B6B-901D-B58F967AFC30}" dt="2024-07-03T21:07:21.065" v="2691" actId="20577"/>
        <pc:sldMkLst>
          <pc:docMk/>
          <pc:sldMk cId="2854880735" sldId="325"/>
        </pc:sldMkLst>
        <pc:spChg chg="del">
          <ac:chgData name="Jesús De Sousa" userId="e94a03e2b76d5c6f" providerId="LiveId" clId="{DBE152AE-0CCD-4B6B-901D-B58F967AFC30}" dt="2024-07-03T18:22:55.840" v="1084" actId="478"/>
          <ac:spMkLst>
            <pc:docMk/>
            <pc:sldMk cId="2854880735" sldId="325"/>
            <ac:spMk id="11" creationId="{00000000-0000-0000-0000-000000000000}"/>
          </ac:spMkLst>
        </pc:spChg>
        <pc:spChg chg="del">
          <ac:chgData name="Jesús De Sousa" userId="e94a03e2b76d5c6f" providerId="LiveId" clId="{DBE152AE-0CCD-4B6B-901D-B58F967AFC30}" dt="2024-07-03T18:22:57.127" v="1085" actId="478"/>
          <ac:spMkLst>
            <pc:docMk/>
            <pc:sldMk cId="2854880735" sldId="325"/>
            <ac:spMk id="12" creationId="{00000000-0000-0000-0000-000000000000}"/>
          </ac:spMkLst>
        </pc:spChg>
        <pc:spChg chg="del">
          <ac:chgData name="Jesús De Sousa" userId="e94a03e2b76d5c6f" providerId="LiveId" clId="{DBE152AE-0CCD-4B6B-901D-B58F967AFC30}" dt="2024-07-03T18:22:58.558" v="1086" actId="478"/>
          <ac:spMkLst>
            <pc:docMk/>
            <pc:sldMk cId="2854880735" sldId="325"/>
            <ac:spMk id="13" creationId="{00000000-0000-0000-0000-000000000000}"/>
          </ac:spMkLst>
        </pc:spChg>
        <pc:spChg chg="add del mod">
          <ac:chgData name="Jesús De Sousa" userId="e94a03e2b76d5c6f" providerId="LiveId" clId="{DBE152AE-0CCD-4B6B-901D-B58F967AFC30}" dt="2024-07-03T18:27:45.686" v="1226" actId="478"/>
          <ac:spMkLst>
            <pc:docMk/>
            <pc:sldMk cId="2854880735" sldId="325"/>
            <ac:spMk id="14" creationId="{A254841F-6011-D4A0-6B2F-716178995299}"/>
          </ac:spMkLst>
        </pc:spChg>
        <pc:spChg chg="add del mod">
          <ac:chgData name="Jesús De Sousa" userId="e94a03e2b76d5c6f" providerId="LiveId" clId="{DBE152AE-0CCD-4B6B-901D-B58F967AFC30}" dt="2024-07-03T18:27:46.952" v="1227" actId="478"/>
          <ac:spMkLst>
            <pc:docMk/>
            <pc:sldMk cId="2854880735" sldId="325"/>
            <ac:spMk id="15" creationId="{EFF5F03E-5C4A-53E2-8E9E-4329F653256F}"/>
          </ac:spMkLst>
        </pc:spChg>
        <pc:spChg chg="add del mod">
          <ac:chgData name="Jesús De Sousa" userId="e94a03e2b76d5c6f" providerId="LiveId" clId="{DBE152AE-0CCD-4B6B-901D-B58F967AFC30}" dt="2024-07-03T18:27:48.750" v="1228" actId="478"/>
          <ac:spMkLst>
            <pc:docMk/>
            <pc:sldMk cId="2854880735" sldId="325"/>
            <ac:spMk id="16" creationId="{D2DB8F43-C107-E7D2-DD7D-6B8E3CF63F3C}"/>
          </ac:spMkLst>
        </pc:spChg>
        <pc:spChg chg="add del mod">
          <ac:chgData name="Jesús De Sousa" userId="e94a03e2b76d5c6f" providerId="LiveId" clId="{DBE152AE-0CCD-4B6B-901D-B58F967AFC30}" dt="2024-07-03T18:27:50.038" v="1229" actId="478"/>
          <ac:spMkLst>
            <pc:docMk/>
            <pc:sldMk cId="2854880735" sldId="325"/>
            <ac:spMk id="17" creationId="{119FFA2F-FAFF-D982-E84C-2A3A5EDE7CD4}"/>
          </ac:spMkLst>
        </pc:spChg>
        <pc:spChg chg="add mod">
          <ac:chgData name="Jesús De Sousa" userId="e94a03e2b76d5c6f" providerId="LiveId" clId="{DBE152AE-0CCD-4B6B-901D-B58F967AFC30}" dt="2024-07-03T21:07:21.065" v="2691" actId="20577"/>
          <ac:spMkLst>
            <pc:docMk/>
            <pc:sldMk cId="2854880735" sldId="325"/>
            <ac:spMk id="21" creationId="{4EF4E5C7-3A48-49DF-37E3-7BA7A2427D23}"/>
          </ac:spMkLst>
        </pc:spChg>
        <pc:picChg chg="add del mod">
          <ac:chgData name="Jesús De Sousa" userId="e94a03e2b76d5c6f" providerId="LiveId" clId="{DBE152AE-0CCD-4B6B-901D-B58F967AFC30}" dt="2024-07-03T18:28:05.613" v="1235" actId="478"/>
          <ac:picMkLst>
            <pc:docMk/>
            <pc:sldMk cId="2854880735" sldId="325"/>
            <ac:picMk id="18" creationId="{243E63B7-6D02-7777-2C36-7DBF75057215}"/>
          </ac:picMkLst>
        </pc:picChg>
        <pc:picChg chg="add mod">
          <ac:chgData name="Jesús De Sousa" userId="e94a03e2b76d5c6f" providerId="LiveId" clId="{DBE152AE-0CCD-4B6B-901D-B58F967AFC30}" dt="2024-07-03T18:44:26.450" v="1583" actId="1076"/>
          <ac:picMkLst>
            <pc:docMk/>
            <pc:sldMk cId="2854880735" sldId="325"/>
            <ac:picMk id="20" creationId="{307FC2B4-75BD-4B48-F6B6-B9A084FCA943}"/>
          </ac:picMkLst>
        </pc:picChg>
      </pc:sldChg>
      <pc:sldChg chg="addSp delSp modSp add mod ord">
        <pc:chgData name="Jesús De Sousa" userId="e94a03e2b76d5c6f" providerId="LiveId" clId="{DBE152AE-0CCD-4B6B-901D-B58F967AFC30}" dt="2024-07-03T18:35:53.908" v="1290" actId="1076"/>
        <pc:sldMkLst>
          <pc:docMk/>
          <pc:sldMk cId="267915288" sldId="326"/>
        </pc:sldMkLst>
        <pc:spChg chg="mod">
          <ac:chgData name="Jesús De Sousa" userId="e94a03e2b76d5c6f" providerId="LiveId" clId="{DBE152AE-0CCD-4B6B-901D-B58F967AFC30}" dt="2024-07-03T18:35:51.676" v="1289" actId="1076"/>
          <ac:spMkLst>
            <pc:docMk/>
            <pc:sldMk cId="267915288" sldId="326"/>
            <ac:spMk id="16" creationId="{D2DB8F43-C107-E7D2-DD7D-6B8E3CF63F3C}"/>
          </ac:spMkLst>
        </pc:spChg>
        <pc:spChg chg="mod">
          <ac:chgData name="Jesús De Sousa" userId="e94a03e2b76d5c6f" providerId="LiveId" clId="{DBE152AE-0CCD-4B6B-901D-B58F967AFC30}" dt="2024-07-03T18:35:53.908" v="1290" actId="1076"/>
          <ac:spMkLst>
            <pc:docMk/>
            <pc:sldMk cId="267915288" sldId="326"/>
            <ac:spMk id="17" creationId="{119FFA2F-FAFF-D982-E84C-2A3A5EDE7CD4}"/>
          </ac:spMkLst>
        </pc:spChg>
        <pc:picChg chg="add del mod">
          <ac:chgData name="Jesús De Sousa" userId="e94a03e2b76d5c6f" providerId="LiveId" clId="{DBE152AE-0CCD-4B6B-901D-B58F967AFC30}" dt="2024-07-03T18:27:53.089" v="1230" actId="21"/>
          <ac:picMkLst>
            <pc:docMk/>
            <pc:sldMk cId="267915288" sldId="326"/>
            <ac:picMk id="12" creationId="{243E63B7-6D02-7777-2C36-7DBF75057215}"/>
          </ac:picMkLst>
        </pc:picChg>
        <pc:picChg chg="add mod">
          <ac:chgData name="Jesús De Sousa" userId="e94a03e2b76d5c6f" providerId="LiveId" clId="{DBE152AE-0CCD-4B6B-901D-B58F967AFC30}" dt="2024-07-03T18:33:38.827" v="1275" actId="1076"/>
          <ac:picMkLst>
            <pc:docMk/>
            <pc:sldMk cId="267915288" sldId="326"/>
            <ac:picMk id="18" creationId="{63BD8B81-1D46-656D-5028-E55BDE2007C2}"/>
          </ac:picMkLst>
        </pc:picChg>
        <pc:picChg chg="add mod">
          <ac:chgData name="Jesús De Sousa" userId="e94a03e2b76d5c6f" providerId="LiveId" clId="{DBE152AE-0CCD-4B6B-901D-B58F967AFC30}" dt="2024-07-03T18:33:41.044" v="1276" actId="1076"/>
          <ac:picMkLst>
            <pc:docMk/>
            <pc:sldMk cId="267915288" sldId="326"/>
            <ac:picMk id="20" creationId="{89E6583F-9358-ACB7-8BF3-D63EA3D2251D}"/>
          </ac:picMkLst>
        </pc:picChg>
        <pc:picChg chg="add mod">
          <ac:chgData name="Jesús De Sousa" userId="e94a03e2b76d5c6f" providerId="LiveId" clId="{DBE152AE-0CCD-4B6B-901D-B58F967AFC30}" dt="2024-07-03T18:34:35.732" v="1285" actId="1076"/>
          <ac:picMkLst>
            <pc:docMk/>
            <pc:sldMk cId="267915288" sldId="326"/>
            <ac:picMk id="22" creationId="{AEC22178-DFC5-ADCE-B387-F5A5AF6DACF4}"/>
          </ac:picMkLst>
        </pc:picChg>
        <pc:picChg chg="add mod">
          <ac:chgData name="Jesús De Sousa" userId="e94a03e2b76d5c6f" providerId="LiveId" clId="{DBE152AE-0CCD-4B6B-901D-B58F967AFC30}" dt="2024-07-03T18:34:31.852" v="1284" actId="1076"/>
          <ac:picMkLst>
            <pc:docMk/>
            <pc:sldMk cId="267915288" sldId="326"/>
            <ac:picMk id="1026" creationId="{FA05D406-7220-0702-6D6B-0ECC15DF2E5D}"/>
          </ac:picMkLst>
        </pc:picChg>
        <pc:picChg chg="add del mod">
          <ac:chgData name="Jesús De Sousa" userId="e94a03e2b76d5c6f" providerId="LiveId" clId="{DBE152AE-0CCD-4B6B-901D-B58F967AFC30}" dt="2024-07-03T18:29:05.089" v="1246" actId="478"/>
          <ac:picMkLst>
            <pc:docMk/>
            <pc:sldMk cId="267915288" sldId="326"/>
            <ac:picMk id="1028" creationId="{172D6670-83A1-3FD7-1B18-C8C280C985C8}"/>
          </ac:picMkLst>
        </pc:picChg>
        <pc:picChg chg="add mod">
          <ac:chgData name="Jesús De Sousa" userId="e94a03e2b76d5c6f" providerId="LiveId" clId="{DBE152AE-0CCD-4B6B-901D-B58F967AFC30}" dt="2024-07-03T18:34:30.796" v="1283" actId="1076"/>
          <ac:picMkLst>
            <pc:docMk/>
            <pc:sldMk cId="267915288" sldId="326"/>
            <ac:picMk id="1030" creationId="{0CDFC301-0295-7AE4-8CFC-93BD11E05B47}"/>
          </ac:picMkLst>
        </pc:picChg>
      </pc:sldChg>
      <pc:sldChg chg="addSp delSp modSp add mod ord">
        <pc:chgData name="Jesús De Sousa" userId="e94a03e2b76d5c6f" providerId="LiveId" clId="{DBE152AE-0CCD-4B6B-901D-B58F967AFC30}" dt="2024-07-03T21:07:44.576" v="2692" actId="20577"/>
        <pc:sldMkLst>
          <pc:docMk/>
          <pc:sldMk cId="3158011199" sldId="327"/>
        </pc:sldMkLst>
        <pc:spChg chg="del">
          <ac:chgData name="Jesús De Sousa" userId="e94a03e2b76d5c6f" providerId="LiveId" clId="{DBE152AE-0CCD-4B6B-901D-B58F967AFC30}" dt="2024-07-03T18:36:57.118" v="1317" actId="478"/>
          <ac:spMkLst>
            <pc:docMk/>
            <pc:sldMk cId="3158011199" sldId="327"/>
            <ac:spMk id="11" creationId="{00000000-0000-0000-0000-000000000000}"/>
          </ac:spMkLst>
        </pc:spChg>
        <pc:spChg chg="mod">
          <ac:chgData name="Jesús De Sousa" userId="e94a03e2b76d5c6f" providerId="LiveId" clId="{DBE152AE-0CCD-4B6B-901D-B58F967AFC30}" dt="2024-07-03T18:43:13.962" v="1481" actId="1076"/>
          <ac:spMkLst>
            <pc:docMk/>
            <pc:sldMk cId="3158011199" sldId="327"/>
            <ac:spMk id="12" creationId="{00000000-0000-0000-0000-000000000000}"/>
          </ac:spMkLst>
        </pc:spChg>
        <pc:spChg chg="mod">
          <ac:chgData name="Jesús De Sousa" userId="e94a03e2b76d5c6f" providerId="LiveId" clId="{DBE152AE-0CCD-4B6B-901D-B58F967AFC30}" dt="2024-07-03T18:43:07.484" v="1479" actId="1076"/>
          <ac:spMkLst>
            <pc:docMk/>
            <pc:sldMk cId="3158011199" sldId="327"/>
            <ac:spMk id="13" creationId="{00000000-0000-0000-0000-000000000000}"/>
          </ac:spMkLst>
        </pc:spChg>
        <pc:spChg chg="add mod">
          <ac:chgData name="Jesús De Sousa" userId="e94a03e2b76d5c6f" providerId="LiveId" clId="{DBE152AE-0CCD-4B6B-901D-B58F967AFC30}" dt="2024-07-03T21:07:44.576" v="2692" actId="20577"/>
          <ac:spMkLst>
            <pc:docMk/>
            <pc:sldMk cId="3158011199" sldId="327"/>
            <ac:spMk id="14" creationId="{BA430D1D-3B79-44E1-462E-006ABF395F4C}"/>
          </ac:spMkLst>
        </pc:spChg>
        <pc:picChg chg="add del mod">
          <ac:chgData name="Jesús De Sousa" userId="e94a03e2b76d5c6f" providerId="LiveId" clId="{DBE152AE-0CCD-4B6B-901D-B58F967AFC30}" dt="2024-07-03T18:39:48.484" v="1465" actId="478"/>
          <ac:picMkLst>
            <pc:docMk/>
            <pc:sldMk cId="3158011199" sldId="327"/>
            <ac:picMk id="16" creationId="{3ADCC185-1894-A7FA-21CE-3512665F03C1}"/>
          </ac:picMkLst>
        </pc:picChg>
        <pc:picChg chg="add mod modCrop">
          <ac:chgData name="Jesús De Sousa" userId="e94a03e2b76d5c6f" providerId="LiveId" clId="{DBE152AE-0CCD-4B6B-901D-B58F967AFC30}" dt="2024-07-03T18:43:16.667" v="1482" actId="1076"/>
          <ac:picMkLst>
            <pc:docMk/>
            <pc:sldMk cId="3158011199" sldId="327"/>
            <ac:picMk id="18" creationId="{B48928AA-86A1-7553-FDDA-B77E12B6F3C8}"/>
          </ac:picMkLst>
        </pc:picChg>
      </pc:sldChg>
      <pc:sldChg chg="delSp modSp add mod">
        <pc:chgData name="Jesús De Sousa" userId="e94a03e2b76d5c6f" providerId="LiveId" clId="{DBE152AE-0CCD-4B6B-901D-B58F967AFC30}" dt="2024-07-03T18:53:49.682" v="1830" actId="1076"/>
        <pc:sldMkLst>
          <pc:docMk/>
          <pc:sldMk cId="2570299149" sldId="328"/>
        </pc:sldMkLst>
        <pc:spChg chg="del">
          <ac:chgData name="Jesús De Sousa" userId="e94a03e2b76d5c6f" providerId="LiveId" clId="{DBE152AE-0CCD-4B6B-901D-B58F967AFC30}" dt="2024-07-03T18:52:32.434" v="1718" actId="478"/>
          <ac:spMkLst>
            <pc:docMk/>
            <pc:sldMk cId="2570299149" sldId="328"/>
            <ac:spMk id="12" creationId="{00000000-0000-0000-0000-000000000000}"/>
          </ac:spMkLst>
        </pc:spChg>
        <pc:spChg chg="mod">
          <ac:chgData name="Jesús De Sousa" userId="e94a03e2b76d5c6f" providerId="LiveId" clId="{DBE152AE-0CCD-4B6B-901D-B58F967AFC30}" dt="2024-07-03T18:53:47.282" v="1829" actId="1076"/>
          <ac:spMkLst>
            <pc:docMk/>
            <pc:sldMk cId="2570299149" sldId="328"/>
            <ac:spMk id="13" creationId="{00000000-0000-0000-0000-000000000000}"/>
          </ac:spMkLst>
        </pc:spChg>
        <pc:spChg chg="mod">
          <ac:chgData name="Jesús De Sousa" userId="e94a03e2b76d5c6f" providerId="LiveId" clId="{DBE152AE-0CCD-4B6B-901D-B58F967AFC30}" dt="2024-07-03T18:53:49.682" v="1830" actId="1076"/>
          <ac:spMkLst>
            <pc:docMk/>
            <pc:sldMk cId="2570299149" sldId="328"/>
            <ac:spMk id="14" creationId="{BA430D1D-3B79-44E1-462E-006ABF395F4C}"/>
          </ac:spMkLst>
        </pc:spChg>
        <pc:picChg chg="del">
          <ac:chgData name="Jesús De Sousa" userId="e94a03e2b76d5c6f" providerId="LiveId" clId="{DBE152AE-0CCD-4B6B-901D-B58F967AFC30}" dt="2024-07-03T18:51:46.331" v="1634" actId="478"/>
          <ac:picMkLst>
            <pc:docMk/>
            <pc:sldMk cId="2570299149" sldId="328"/>
            <ac:picMk id="18" creationId="{B48928AA-86A1-7553-FDDA-B77E12B6F3C8}"/>
          </ac:picMkLst>
        </pc:picChg>
      </pc:sldChg>
      <pc:sldChg chg="delSp modSp add mod">
        <pc:chgData name="Jesús De Sousa" userId="e94a03e2b76d5c6f" providerId="LiveId" clId="{DBE152AE-0CCD-4B6B-901D-B58F967AFC30}" dt="2024-07-03T19:07:56.444" v="1957" actId="1076"/>
        <pc:sldMkLst>
          <pc:docMk/>
          <pc:sldMk cId="686118123" sldId="329"/>
        </pc:sldMkLst>
        <pc:spChg chg="del">
          <ac:chgData name="Jesús De Sousa" userId="e94a03e2b76d5c6f" providerId="LiveId" clId="{DBE152AE-0CCD-4B6B-901D-B58F967AFC30}" dt="2024-07-03T18:54:33.754" v="1835" actId="478"/>
          <ac:spMkLst>
            <pc:docMk/>
            <pc:sldMk cId="686118123" sldId="329"/>
            <ac:spMk id="2" creationId="{9CB04B2D-E2D4-70F0-544A-8E69E2D22ABE}"/>
          </ac:spMkLst>
        </pc:spChg>
        <pc:spChg chg="mod">
          <ac:chgData name="Jesús De Sousa" userId="e94a03e2b76d5c6f" providerId="LiveId" clId="{DBE152AE-0CCD-4B6B-901D-B58F967AFC30}" dt="2024-07-03T19:06:03.353" v="1911" actId="1076"/>
          <ac:spMkLst>
            <pc:docMk/>
            <pc:sldMk cId="686118123" sldId="329"/>
            <ac:spMk id="12" creationId="{00000000-0000-0000-0000-000000000000}"/>
          </ac:spMkLst>
        </pc:spChg>
        <pc:spChg chg="mod">
          <ac:chgData name="Jesús De Sousa" userId="e94a03e2b76d5c6f" providerId="LiveId" clId="{DBE152AE-0CCD-4B6B-901D-B58F967AFC30}" dt="2024-07-03T19:07:56.444" v="1957" actId="1076"/>
          <ac:spMkLst>
            <pc:docMk/>
            <pc:sldMk cId="686118123" sldId="329"/>
            <ac:spMk id="14" creationId="{A705FFCC-1443-9274-1967-DF8CE9CC1394}"/>
          </ac:spMkLst>
        </pc:spChg>
      </pc:sldChg>
      <pc:sldChg chg="addSp delSp modSp add mod">
        <pc:chgData name="Jesús De Sousa" userId="e94a03e2b76d5c6f" providerId="LiveId" clId="{DBE152AE-0CCD-4B6B-901D-B58F967AFC30}" dt="2024-07-03T21:09:57.099" v="2696" actId="1076"/>
        <pc:sldMkLst>
          <pc:docMk/>
          <pc:sldMk cId="3254061609" sldId="330"/>
        </pc:sldMkLst>
        <pc:spChg chg="mod">
          <ac:chgData name="Jesús De Sousa" userId="e94a03e2b76d5c6f" providerId="LiveId" clId="{DBE152AE-0CCD-4B6B-901D-B58F967AFC30}" dt="2024-07-03T21:09:50.833" v="2695" actId="1076"/>
          <ac:spMkLst>
            <pc:docMk/>
            <pc:sldMk cId="3254061609" sldId="330"/>
            <ac:spMk id="13" creationId="{00000000-0000-0000-0000-000000000000}"/>
          </ac:spMkLst>
        </pc:spChg>
        <pc:spChg chg="del">
          <ac:chgData name="Jesús De Sousa" userId="e94a03e2b76d5c6f" providerId="LiveId" clId="{DBE152AE-0CCD-4B6B-901D-B58F967AFC30}" dt="2024-07-03T19:12:56.737" v="1965" actId="478"/>
          <ac:spMkLst>
            <pc:docMk/>
            <pc:sldMk cId="3254061609" sldId="330"/>
            <ac:spMk id="14" creationId="{BA430D1D-3B79-44E1-462E-006ABF395F4C}"/>
          </ac:spMkLst>
        </pc:spChg>
        <pc:picChg chg="add mod modCrop">
          <ac:chgData name="Jesús De Sousa" userId="e94a03e2b76d5c6f" providerId="LiveId" clId="{DBE152AE-0CCD-4B6B-901D-B58F967AFC30}" dt="2024-07-03T19:14:03.991" v="2035" actId="1076"/>
          <ac:picMkLst>
            <pc:docMk/>
            <pc:sldMk cId="3254061609" sldId="330"/>
            <ac:picMk id="12" creationId="{72A9352B-E192-27EA-7CC5-D75696893195}"/>
          </ac:picMkLst>
        </pc:picChg>
        <pc:picChg chg="add mod">
          <ac:chgData name="Jesús De Sousa" userId="e94a03e2b76d5c6f" providerId="LiveId" clId="{DBE152AE-0CCD-4B6B-901D-B58F967AFC30}" dt="2024-07-03T21:09:57.099" v="2696" actId="1076"/>
          <ac:picMkLst>
            <pc:docMk/>
            <pc:sldMk cId="3254061609" sldId="330"/>
            <ac:picMk id="3074" creationId="{25DF48AF-D779-6B74-570C-5B8FE0571AC7}"/>
          </ac:picMkLst>
        </pc:picChg>
      </pc:sldChg>
      <pc:sldChg chg="addSp delSp modSp add mod ord">
        <pc:chgData name="Jesús De Sousa" userId="e94a03e2b76d5c6f" providerId="LiveId" clId="{DBE152AE-0CCD-4B6B-901D-B58F967AFC30}" dt="2024-07-03T19:21:02.087" v="2105" actId="1076"/>
        <pc:sldMkLst>
          <pc:docMk/>
          <pc:sldMk cId="2721958377" sldId="331"/>
        </pc:sldMkLst>
        <pc:spChg chg="mod">
          <ac:chgData name="Jesús De Sousa" userId="e94a03e2b76d5c6f" providerId="LiveId" clId="{DBE152AE-0CCD-4B6B-901D-B58F967AFC30}" dt="2024-07-03T19:20:48.703" v="2100" actId="1076"/>
          <ac:spMkLst>
            <pc:docMk/>
            <pc:sldMk cId="2721958377" sldId="331"/>
            <ac:spMk id="3" creationId="{00000000-0000-0000-0000-000000000000}"/>
          </ac:spMkLst>
        </pc:spChg>
        <pc:spChg chg="mod">
          <ac:chgData name="Jesús De Sousa" userId="e94a03e2b76d5c6f" providerId="LiveId" clId="{DBE152AE-0CCD-4B6B-901D-B58F967AFC30}" dt="2024-07-03T19:17:26.175" v="2078" actId="1076"/>
          <ac:spMkLst>
            <pc:docMk/>
            <pc:sldMk cId="2721958377" sldId="331"/>
            <ac:spMk id="13" creationId="{00000000-0000-0000-0000-000000000000}"/>
          </ac:spMkLst>
        </pc:spChg>
        <pc:spChg chg="del">
          <ac:chgData name="Jesús De Sousa" userId="e94a03e2b76d5c6f" providerId="LiveId" clId="{DBE152AE-0CCD-4B6B-901D-B58F967AFC30}" dt="2024-07-03T19:16:58.576" v="2071" actId="478"/>
          <ac:spMkLst>
            <pc:docMk/>
            <pc:sldMk cId="2721958377" sldId="331"/>
            <ac:spMk id="14" creationId="{BA430D1D-3B79-44E1-462E-006ABF395F4C}"/>
          </ac:spMkLst>
        </pc:spChg>
        <pc:picChg chg="add mod">
          <ac:chgData name="Jesús De Sousa" userId="e94a03e2b76d5c6f" providerId="LiveId" clId="{DBE152AE-0CCD-4B6B-901D-B58F967AFC30}" dt="2024-07-03T19:17:33.151" v="2085" actId="1076"/>
          <ac:picMkLst>
            <pc:docMk/>
            <pc:sldMk cId="2721958377" sldId="331"/>
            <ac:picMk id="4098" creationId="{8D9C7B4E-2AB8-D643-6E9C-80626F4694C5}"/>
          </ac:picMkLst>
        </pc:picChg>
        <pc:picChg chg="add mod">
          <ac:chgData name="Jesús De Sousa" userId="e94a03e2b76d5c6f" providerId="LiveId" clId="{DBE152AE-0CCD-4B6B-901D-B58F967AFC30}" dt="2024-07-03T19:20:59.829" v="2104" actId="1076"/>
          <ac:picMkLst>
            <pc:docMk/>
            <pc:sldMk cId="2721958377" sldId="331"/>
            <ac:picMk id="4100" creationId="{47EC1F4C-83BD-F037-6231-FE50F1434515}"/>
          </ac:picMkLst>
        </pc:picChg>
        <pc:picChg chg="add mod">
          <ac:chgData name="Jesús De Sousa" userId="e94a03e2b76d5c6f" providerId="LiveId" clId="{DBE152AE-0CCD-4B6B-901D-B58F967AFC30}" dt="2024-07-03T19:20:51.494" v="2101" actId="14100"/>
          <ac:picMkLst>
            <pc:docMk/>
            <pc:sldMk cId="2721958377" sldId="331"/>
            <ac:picMk id="4102" creationId="{9BAF3AB8-ACBC-C09B-18A2-9F6D4A9434A0}"/>
          </ac:picMkLst>
        </pc:picChg>
        <pc:picChg chg="add mod">
          <ac:chgData name="Jesús De Sousa" userId="e94a03e2b76d5c6f" providerId="LiveId" clId="{DBE152AE-0CCD-4B6B-901D-B58F967AFC30}" dt="2024-07-03T19:21:02.087" v="2105" actId="1076"/>
          <ac:picMkLst>
            <pc:docMk/>
            <pc:sldMk cId="2721958377" sldId="331"/>
            <ac:picMk id="4104" creationId="{0A7A0939-810C-5359-5CF4-32E8A403C4BD}"/>
          </ac:picMkLst>
        </pc:picChg>
      </pc:sldChg>
      <pc:sldChg chg="add">
        <pc:chgData name="Jesús De Sousa" userId="e94a03e2b76d5c6f" providerId="LiveId" clId="{DBE152AE-0CCD-4B6B-901D-B58F967AFC30}" dt="2024-07-03T20:53:53.696" v="2121" actId="2890"/>
        <pc:sldMkLst>
          <pc:docMk/>
          <pc:sldMk cId="324022563" sldId="332"/>
        </pc:sldMkLst>
      </pc:sldChg>
      <pc:sldChg chg="modSp add mod">
        <pc:chgData name="Jesús De Sousa" userId="e94a03e2b76d5c6f" providerId="LiveId" clId="{DBE152AE-0CCD-4B6B-901D-B58F967AFC30}" dt="2024-07-03T21:04:52.154" v="2633" actId="20577"/>
        <pc:sldMkLst>
          <pc:docMk/>
          <pc:sldMk cId="187093245" sldId="333"/>
        </pc:sldMkLst>
        <pc:spChg chg="mod">
          <ac:chgData name="Jesús De Sousa" userId="e94a03e2b76d5c6f" providerId="LiveId" clId="{DBE152AE-0CCD-4B6B-901D-B58F967AFC30}" dt="2024-07-03T21:04:52.154" v="2633" actId="20577"/>
          <ac:spMkLst>
            <pc:docMk/>
            <pc:sldMk cId="187093245" sldId="333"/>
            <ac:spMk id="2" creationId="{00000000-0000-0000-0000-000000000000}"/>
          </ac:spMkLst>
        </pc:spChg>
      </pc:sldChg>
      <pc:sldChg chg="modSp add del mod ord">
        <pc:chgData name="Jesús De Sousa" userId="e94a03e2b76d5c6f" providerId="LiveId" clId="{DBE152AE-0CCD-4B6B-901D-B58F967AFC30}" dt="2024-07-03T21:03:08.369" v="2577" actId="2696"/>
        <pc:sldMkLst>
          <pc:docMk/>
          <pc:sldMk cId="2326585597" sldId="334"/>
        </pc:sldMkLst>
        <pc:spChg chg="mod">
          <ac:chgData name="Jesús De Sousa" userId="e94a03e2b76d5c6f" providerId="LiveId" clId="{DBE152AE-0CCD-4B6B-901D-B58F967AFC30}" dt="2024-07-03T21:02:36.745" v="2574" actId="6549"/>
          <ac:spMkLst>
            <pc:docMk/>
            <pc:sldMk cId="2326585597" sldId="334"/>
            <ac:spMk id="2" creationId="{00000000-0000-0000-0000-000000000000}"/>
          </ac:spMkLst>
        </pc:spChg>
      </pc:sldChg>
      <pc:sldChg chg="modSp add mod">
        <pc:chgData name="Jesús De Sousa" userId="e94a03e2b76d5c6f" providerId="LiveId" clId="{DBE152AE-0CCD-4B6B-901D-B58F967AFC30}" dt="2024-07-03T21:05:29.699" v="2690" actId="20577"/>
        <pc:sldMkLst>
          <pc:docMk/>
          <pc:sldMk cId="1872481029" sldId="335"/>
        </pc:sldMkLst>
        <pc:spChg chg="mod">
          <ac:chgData name="Jesús De Sousa" userId="e94a03e2b76d5c6f" providerId="LiveId" clId="{DBE152AE-0CCD-4B6B-901D-B58F967AFC30}" dt="2024-07-03T21:05:29.699" v="2690" actId="20577"/>
          <ac:spMkLst>
            <pc:docMk/>
            <pc:sldMk cId="1872481029" sldId="335"/>
            <ac:spMk id="2" creationId="{00000000-0000-0000-0000-000000000000}"/>
          </ac:spMkLst>
        </pc:spChg>
      </pc:sldChg>
      <pc:sldChg chg="addSp delSp modSp add mod">
        <pc:chgData name="Jesús De Sousa" userId="e94a03e2b76d5c6f" providerId="LiveId" clId="{DBE152AE-0CCD-4B6B-901D-B58F967AFC30}" dt="2024-07-04T00:48:04.679" v="2701"/>
        <pc:sldMkLst>
          <pc:docMk/>
          <pc:sldMk cId="2678523076" sldId="336"/>
        </pc:sldMkLst>
        <pc:spChg chg="del">
          <ac:chgData name="Jesús De Sousa" userId="e94a03e2b76d5c6f" providerId="LiveId" clId="{DBE152AE-0CCD-4B6B-901D-B58F967AFC30}" dt="2024-07-04T00:48:03.673" v="2700" actId="478"/>
          <ac:spMkLst>
            <pc:docMk/>
            <pc:sldMk cId="2678523076" sldId="336"/>
            <ac:spMk id="11" creationId="{00000000-0000-0000-0000-000000000000}"/>
          </ac:spMkLst>
        </pc:spChg>
        <pc:spChg chg="add mod">
          <ac:chgData name="Jesús De Sousa" userId="e94a03e2b76d5c6f" providerId="LiveId" clId="{DBE152AE-0CCD-4B6B-901D-B58F967AFC30}" dt="2024-07-04T00:48:04.679" v="2701"/>
          <ac:spMkLst>
            <pc:docMk/>
            <pc:sldMk cId="2678523076" sldId="336"/>
            <ac:spMk id="12" creationId="{AE5CDAE4-1664-1D95-F83A-EB528E9E84F0}"/>
          </ac:spMkLst>
        </pc:spChg>
        <pc:spChg chg="add mod">
          <ac:chgData name="Jesús De Sousa" userId="e94a03e2b76d5c6f" providerId="LiveId" clId="{DBE152AE-0CCD-4B6B-901D-B58F967AFC30}" dt="2024-07-04T00:48:04.679" v="2701"/>
          <ac:spMkLst>
            <pc:docMk/>
            <pc:sldMk cId="2678523076" sldId="336"/>
            <ac:spMk id="15" creationId="{2C50CAB5-E7B3-1ECE-6CA5-A857AF4BB2C2}"/>
          </ac:spMkLst>
        </pc:spChg>
        <pc:spChg chg="add mod">
          <ac:chgData name="Jesús De Sousa" userId="e94a03e2b76d5c6f" providerId="LiveId" clId="{DBE152AE-0CCD-4B6B-901D-B58F967AFC30}" dt="2024-07-04T00:48:04.679" v="2701"/>
          <ac:spMkLst>
            <pc:docMk/>
            <pc:sldMk cId="2678523076" sldId="336"/>
            <ac:spMk id="16" creationId="{732AD83E-76AC-6186-5F5A-2503DC82C3A0}"/>
          </ac:spMkLst>
        </pc:spChg>
        <pc:picChg chg="add mod">
          <ac:chgData name="Jesús De Sousa" userId="e94a03e2b76d5c6f" providerId="LiveId" clId="{DBE152AE-0CCD-4B6B-901D-B58F967AFC30}" dt="2024-07-04T00:48:04.679" v="2701"/>
          <ac:picMkLst>
            <pc:docMk/>
            <pc:sldMk cId="2678523076" sldId="336"/>
            <ac:picMk id="13" creationId="{1E6DF939-3934-C397-63B1-33742C8C8928}"/>
          </ac:picMkLst>
        </pc:picChg>
        <pc:picChg chg="add mod">
          <ac:chgData name="Jesús De Sousa" userId="e94a03e2b76d5c6f" providerId="LiveId" clId="{DBE152AE-0CCD-4B6B-901D-B58F967AFC30}" dt="2024-07-04T00:48:04.679" v="2701"/>
          <ac:picMkLst>
            <pc:docMk/>
            <pc:sldMk cId="2678523076" sldId="336"/>
            <ac:picMk id="14" creationId="{62A6B132-01A0-C096-C5FF-C41B505263BE}"/>
          </ac:picMkLst>
        </pc:picChg>
        <pc:picChg chg="add mod">
          <ac:chgData name="Jesús De Sousa" userId="e94a03e2b76d5c6f" providerId="LiveId" clId="{DBE152AE-0CCD-4B6B-901D-B58F967AFC30}" dt="2024-07-04T00:48:04.679" v="2701"/>
          <ac:picMkLst>
            <pc:docMk/>
            <pc:sldMk cId="2678523076" sldId="336"/>
            <ac:picMk id="17" creationId="{FFDFCC5A-5BE2-7164-CD75-93F37ADECFEA}"/>
          </ac:picMkLst>
        </pc:picChg>
        <pc:picChg chg="add mod">
          <ac:chgData name="Jesús De Sousa" userId="e94a03e2b76d5c6f" providerId="LiveId" clId="{DBE152AE-0CCD-4B6B-901D-B58F967AFC30}" dt="2024-07-04T00:48:04.679" v="2701"/>
          <ac:picMkLst>
            <pc:docMk/>
            <pc:sldMk cId="2678523076" sldId="336"/>
            <ac:picMk id="18" creationId="{5DC8D940-67D3-4AA0-2E8C-69DB424BB242}"/>
          </ac:picMkLst>
        </pc:picChg>
        <pc:picChg chg="add mod">
          <ac:chgData name="Jesús De Sousa" userId="e94a03e2b76d5c6f" providerId="LiveId" clId="{DBE152AE-0CCD-4B6B-901D-B58F967AFC30}" dt="2024-07-04T00:48:04.679" v="2701"/>
          <ac:picMkLst>
            <pc:docMk/>
            <pc:sldMk cId="2678523076" sldId="336"/>
            <ac:picMk id="19" creationId="{4D80370C-0EBF-0CA1-B8F4-86AF57152B86}"/>
          </ac:picMkLst>
        </pc:picChg>
        <pc:picChg chg="add mod">
          <ac:chgData name="Jesús De Sousa" userId="e94a03e2b76d5c6f" providerId="LiveId" clId="{DBE152AE-0CCD-4B6B-901D-B58F967AFC30}" dt="2024-07-04T00:48:04.679" v="2701"/>
          <ac:picMkLst>
            <pc:docMk/>
            <pc:sldMk cId="2678523076" sldId="336"/>
            <ac:picMk id="20" creationId="{1325C622-C4D5-1230-4D94-A63B1A10AC24}"/>
          </ac:picMkLst>
        </pc:picChg>
        <pc:picChg chg="add mod">
          <ac:chgData name="Jesús De Sousa" userId="e94a03e2b76d5c6f" providerId="LiveId" clId="{DBE152AE-0CCD-4B6B-901D-B58F967AFC30}" dt="2024-07-04T00:48:04.679" v="2701"/>
          <ac:picMkLst>
            <pc:docMk/>
            <pc:sldMk cId="2678523076" sldId="336"/>
            <ac:picMk id="21" creationId="{AF71C1BC-9484-8BF2-258E-52A5089FBA27}"/>
          </ac:picMkLst>
        </pc:picChg>
      </pc:sldChg>
    </pc:docChg>
  </pc:docChgLst>
  <pc:docChgLst>
    <pc:chgData name="Jesús De Sousa" userId="e94a03e2b76d5c6f" providerId="LiveId" clId="{DDF600EC-4AF9-47A6-8915-4A9D5B69BC58}"/>
    <pc:docChg chg="undo custSel addSld delSld modSld sldOrd">
      <pc:chgData name="Jesús De Sousa" userId="e94a03e2b76d5c6f" providerId="LiveId" clId="{DDF600EC-4AF9-47A6-8915-4A9D5B69BC58}" dt="2024-05-23T00:41:00.129" v="69" actId="13822"/>
      <pc:docMkLst>
        <pc:docMk/>
      </pc:docMkLst>
      <pc:sldChg chg="ord">
        <pc:chgData name="Jesús De Sousa" userId="e94a03e2b76d5c6f" providerId="LiveId" clId="{DDF600EC-4AF9-47A6-8915-4A9D5B69BC58}" dt="2024-05-23T00:31:27.567" v="1"/>
        <pc:sldMkLst>
          <pc:docMk/>
          <pc:sldMk cId="0" sldId="264"/>
        </pc:sldMkLst>
      </pc:sldChg>
      <pc:sldChg chg="add del setBg">
        <pc:chgData name="Jesús De Sousa" userId="e94a03e2b76d5c6f" providerId="LiveId" clId="{DDF600EC-4AF9-47A6-8915-4A9D5B69BC58}" dt="2024-05-23T00:31:40.587" v="3"/>
        <pc:sldMkLst>
          <pc:docMk/>
          <pc:sldMk cId="34573035" sldId="320"/>
        </pc:sldMkLst>
      </pc:sldChg>
      <pc:sldChg chg="addSp delSp modSp add mod">
        <pc:chgData name="Jesús De Sousa" userId="e94a03e2b76d5c6f" providerId="LiveId" clId="{DDF600EC-4AF9-47A6-8915-4A9D5B69BC58}" dt="2024-05-23T00:34:40.119" v="26" actId="1076"/>
        <pc:sldMkLst>
          <pc:docMk/>
          <pc:sldMk cId="774981908" sldId="320"/>
        </pc:sldMkLst>
        <pc:spChg chg="del mod">
          <ac:chgData name="Jesús De Sousa" userId="e94a03e2b76d5c6f" providerId="LiveId" clId="{DDF600EC-4AF9-47A6-8915-4A9D5B69BC58}" dt="2024-05-23T00:34:34.411" v="25" actId="478"/>
          <ac:spMkLst>
            <pc:docMk/>
            <pc:sldMk cId="774981908" sldId="320"/>
            <ac:spMk id="11" creationId="{00000000-0000-0000-0000-000000000000}"/>
          </ac:spMkLst>
        </pc:spChg>
        <pc:spChg chg="del">
          <ac:chgData name="Jesús De Sousa" userId="e94a03e2b76d5c6f" providerId="LiveId" clId="{DDF600EC-4AF9-47A6-8915-4A9D5B69BC58}" dt="2024-05-23T00:32:16.679" v="12" actId="478"/>
          <ac:spMkLst>
            <pc:docMk/>
            <pc:sldMk cId="774981908" sldId="320"/>
            <ac:spMk id="12" creationId="{00000000-0000-0000-0000-000000000000}"/>
          </ac:spMkLst>
        </pc:spChg>
        <pc:spChg chg="del mod">
          <ac:chgData name="Jesús De Sousa" userId="e94a03e2b76d5c6f" providerId="LiveId" clId="{DDF600EC-4AF9-47A6-8915-4A9D5B69BC58}" dt="2024-05-23T00:32:13.412" v="11" actId="478"/>
          <ac:spMkLst>
            <pc:docMk/>
            <pc:sldMk cId="774981908" sldId="320"/>
            <ac:spMk id="13" creationId="{00000000-0000-0000-0000-000000000000}"/>
          </ac:spMkLst>
        </pc:spChg>
        <pc:spChg chg="del">
          <ac:chgData name="Jesús De Sousa" userId="e94a03e2b76d5c6f" providerId="LiveId" clId="{DDF600EC-4AF9-47A6-8915-4A9D5B69BC58}" dt="2024-05-23T00:32:20.855" v="14" actId="478"/>
          <ac:spMkLst>
            <pc:docMk/>
            <pc:sldMk cId="774981908" sldId="320"/>
            <ac:spMk id="14" creationId="{00000000-0000-0000-0000-000000000000}"/>
          </ac:spMkLst>
        </pc:spChg>
        <pc:spChg chg="del">
          <ac:chgData name="Jesús De Sousa" userId="e94a03e2b76d5c6f" providerId="LiveId" clId="{DDF600EC-4AF9-47A6-8915-4A9D5B69BC58}" dt="2024-05-23T00:32:18.743" v="13" actId="478"/>
          <ac:spMkLst>
            <pc:docMk/>
            <pc:sldMk cId="774981908" sldId="320"/>
            <ac:spMk id="15" creationId="{00000000-0000-0000-0000-000000000000}"/>
          </ac:spMkLst>
        </pc:spChg>
        <pc:spChg chg="del">
          <ac:chgData name="Jesús De Sousa" userId="e94a03e2b76d5c6f" providerId="LiveId" clId="{DDF600EC-4AF9-47A6-8915-4A9D5B69BC58}" dt="2024-05-23T00:32:27.375" v="16" actId="478"/>
          <ac:spMkLst>
            <pc:docMk/>
            <pc:sldMk cId="774981908" sldId="320"/>
            <ac:spMk id="16" creationId="{00000000-0000-0000-0000-000000000000}"/>
          </ac:spMkLst>
        </pc:spChg>
        <pc:spChg chg="del">
          <ac:chgData name="Jesús De Sousa" userId="e94a03e2b76d5c6f" providerId="LiveId" clId="{DDF600EC-4AF9-47A6-8915-4A9D5B69BC58}" dt="2024-05-23T00:32:22.687" v="15" actId="478"/>
          <ac:spMkLst>
            <pc:docMk/>
            <pc:sldMk cId="774981908" sldId="320"/>
            <ac:spMk id="17" creationId="{00000000-0000-0000-0000-000000000000}"/>
          </ac:spMkLst>
        </pc:spChg>
        <pc:spChg chg="del">
          <ac:chgData name="Jesús De Sousa" userId="e94a03e2b76d5c6f" providerId="LiveId" clId="{DDF600EC-4AF9-47A6-8915-4A9D5B69BC58}" dt="2024-05-23T00:32:32.127" v="18" actId="478"/>
          <ac:spMkLst>
            <pc:docMk/>
            <pc:sldMk cId="774981908" sldId="320"/>
            <ac:spMk id="18" creationId="{00000000-0000-0000-0000-000000000000}"/>
          </ac:spMkLst>
        </pc:spChg>
        <pc:spChg chg="del">
          <ac:chgData name="Jesús De Sousa" userId="e94a03e2b76d5c6f" providerId="LiveId" clId="{DDF600EC-4AF9-47A6-8915-4A9D5B69BC58}" dt="2024-05-23T00:32:29.447" v="17" actId="478"/>
          <ac:spMkLst>
            <pc:docMk/>
            <pc:sldMk cId="774981908" sldId="320"/>
            <ac:spMk id="19" creationId="{00000000-0000-0000-0000-000000000000}"/>
          </ac:spMkLst>
        </pc:spChg>
        <pc:spChg chg="del">
          <ac:chgData name="Jesús De Sousa" userId="e94a03e2b76d5c6f" providerId="LiveId" clId="{DDF600EC-4AF9-47A6-8915-4A9D5B69BC58}" dt="2024-05-23T00:32:34.438" v="19" actId="478"/>
          <ac:spMkLst>
            <pc:docMk/>
            <pc:sldMk cId="774981908" sldId="320"/>
            <ac:spMk id="20" creationId="{00000000-0000-0000-0000-000000000000}"/>
          </ac:spMkLst>
        </pc:spChg>
        <pc:spChg chg="del">
          <ac:chgData name="Jesús De Sousa" userId="e94a03e2b76d5c6f" providerId="LiveId" clId="{DDF600EC-4AF9-47A6-8915-4A9D5B69BC58}" dt="2024-05-23T00:32:35.839" v="20" actId="478"/>
          <ac:spMkLst>
            <pc:docMk/>
            <pc:sldMk cId="774981908" sldId="320"/>
            <ac:spMk id="21" creationId="{00000000-0000-0000-0000-000000000000}"/>
          </ac:spMkLst>
        </pc:spChg>
        <pc:spChg chg="add mod">
          <ac:chgData name="Jesús De Sousa" userId="e94a03e2b76d5c6f" providerId="LiveId" clId="{DDF600EC-4AF9-47A6-8915-4A9D5B69BC58}" dt="2024-05-23T00:34:40.119" v="26" actId="1076"/>
          <ac:spMkLst>
            <pc:docMk/>
            <pc:sldMk cId="774981908" sldId="320"/>
            <ac:spMk id="22" creationId="{0D49852E-6DFC-9F4A-20ED-FC3C9DF21F53}"/>
          </ac:spMkLst>
        </pc:spChg>
      </pc:sldChg>
      <pc:sldChg chg="addSp delSp modSp add mod">
        <pc:chgData name="Jesús De Sousa" userId="e94a03e2b76d5c6f" providerId="LiveId" clId="{DDF600EC-4AF9-47A6-8915-4A9D5B69BC58}" dt="2024-05-23T00:41:00.129" v="69" actId="13822"/>
        <pc:sldMkLst>
          <pc:docMk/>
          <pc:sldMk cId="3192210320" sldId="321"/>
        </pc:sldMkLst>
        <pc:spChg chg="del mod">
          <ac:chgData name="Jesús De Sousa" userId="e94a03e2b76d5c6f" providerId="LiveId" clId="{DDF600EC-4AF9-47A6-8915-4A9D5B69BC58}" dt="2024-05-23T00:38:33.071" v="36" actId="478"/>
          <ac:spMkLst>
            <pc:docMk/>
            <pc:sldMk cId="3192210320" sldId="321"/>
            <ac:spMk id="2" creationId="{00000000-0000-0000-0000-000000000000}"/>
          </ac:spMkLst>
        </pc:spChg>
        <pc:spChg chg="mod">
          <ac:chgData name="Jesús De Sousa" userId="e94a03e2b76d5c6f" providerId="LiveId" clId="{DDF600EC-4AF9-47A6-8915-4A9D5B69BC58}" dt="2024-05-23T00:38:37.150" v="37" actId="1076"/>
          <ac:spMkLst>
            <pc:docMk/>
            <pc:sldMk cId="3192210320" sldId="321"/>
            <ac:spMk id="12" creationId="{00000000-0000-0000-0000-000000000000}"/>
          </ac:spMkLst>
        </pc:spChg>
        <pc:spChg chg="add mod">
          <ac:chgData name="Jesús De Sousa" userId="e94a03e2b76d5c6f" providerId="LiveId" clId="{DDF600EC-4AF9-47A6-8915-4A9D5B69BC58}" dt="2024-05-23T00:40:54.607" v="67" actId="13822"/>
          <ac:spMkLst>
            <pc:docMk/>
            <pc:sldMk cId="3192210320" sldId="321"/>
            <ac:spMk id="13" creationId="{16696D26-792C-1010-4384-AA991493D8F7}"/>
          </ac:spMkLst>
        </pc:spChg>
        <pc:spChg chg="add mod">
          <ac:chgData name="Jesús De Sousa" userId="e94a03e2b76d5c6f" providerId="LiveId" clId="{DDF600EC-4AF9-47A6-8915-4A9D5B69BC58}" dt="2024-05-23T00:40:57.777" v="68" actId="13822"/>
          <ac:spMkLst>
            <pc:docMk/>
            <pc:sldMk cId="3192210320" sldId="321"/>
            <ac:spMk id="14" creationId="{A705FFCC-1443-9274-1967-DF8CE9CC1394}"/>
          </ac:spMkLst>
        </pc:spChg>
        <pc:spChg chg="add mod">
          <ac:chgData name="Jesús De Sousa" userId="e94a03e2b76d5c6f" providerId="LiveId" clId="{DDF600EC-4AF9-47A6-8915-4A9D5B69BC58}" dt="2024-05-23T00:41:00.129" v="69" actId="13822"/>
          <ac:spMkLst>
            <pc:docMk/>
            <pc:sldMk cId="3192210320" sldId="321"/>
            <ac:spMk id="15" creationId="{43AD1E0F-1E8B-B590-E883-144B4FA86E93}"/>
          </ac:spMkLst>
        </pc:spChg>
      </pc:sldChg>
    </pc:docChg>
  </pc:docChgLst>
  <pc:docChgLst>
    <pc:chgData name="Jesús De Sousa" userId="e94a03e2b76d5c6f" providerId="LiveId" clId="{68B163D7-F7AB-45ED-8EA1-686FB58B0658}"/>
    <pc:docChg chg="undo custSel addSld delSld modSld sldOrd">
      <pc:chgData name="Jesús De Sousa" userId="e94a03e2b76d5c6f" providerId="LiveId" clId="{68B163D7-F7AB-45ED-8EA1-686FB58B0658}" dt="2024-05-28T16:54:37.008" v="285" actId="20577"/>
      <pc:docMkLst>
        <pc:docMk/>
      </pc:docMkLst>
      <pc:sldChg chg="modSp mod">
        <pc:chgData name="Jesús De Sousa" userId="e94a03e2b76d5c6f" providerId="LiveId" clId="{68B163D7-F7AB-45ED-8EA1-686FB58B0658}" dt="2024-05-28T16:54:37.008" v="285" actId="20577"/>
        <pc:sldMkLst>
          <pc:docMk/>
          <pc:sldMk cId="0" sldId="256"/>
        </pc:sldMkLst>
        <pc:spChg chg="mod">
          <ac:chgData name="Jesús De Sousa" userId="e94a03e2b76d5c6f" providerId="LiveId" clId="{68B163D7-F7AB-45ED-8EA1-686FB58B0658}" dt="2024-05-28T16:54:37.008" v="285" actId="20577"/>
          <ac:spMkLst>
            <pc:docMk/>
            <pc:sldMk cId="0" sldId="256"/>
            <ac:spMk id="40" creationId="{00000000-0000-0000-0000-000000000000}"/>
          </ac:spMkLst>
        </pc:spChg>
      </pc:sldChg>
      <pc:sldChg chg="modSp mod">
        <pc:chgData name="Jesús De Sousa" userId="e94a03e2b76d5c6f" providerId="LiveId" clId="{68B163D7-F7AB-45ED-8EA1-686FB58B0658}" dt="2024-05-28T16:43:07.282" v="66" actId="20577"/>
        <pc:sldMkLst>
          <pc:docMk/>
          <pc:sldMk cId="0" sldId="257"/>
        </pc:sldMkLst>
        <pc:spChg chg="mod">
          <ac:chgData name="Jesús De Sousa" userId="e94a03e2b76d5c6f" providerId="LiveId" clId="{68B163D7-F7AB-45ED-8EA1-686FB58B0658}" dt="2024-05-28T16:43:07.282" v="66" actId="20577"/>
          <ac:spMkLst>
            <pc:docMk/>
            <pc:sldMk cId="0" sldId="257"/>
            <ac:spMk id="2" creationId="{00000000-0000-0000-0000-000000000000}"/>
          </ac:spMkLst>
        </pc:spChg>
      </pc:sldChg>
      <pc:sldChg chg="del">
        <pc:chgData name="Jesús De Sousa" userId="e94a03e2b76d5c6f" providerId="LiveId" clId="{68B163D7-F7AB-45ED-8EA1-686FB58B0658}" dt="2024-05-28T16:43:10.938" v="67" actId="47"/>
        <pc:sldMkLst>
          <pc:docMk/>
          <pc:sldMk cId="0" sldId="258"/>
        </pc:sldMkLst>
      </pc:sldChg>
      <pc:sldChg chg="del">
        <pc:chgData name="Jesús De Sousa" userId="e94a03e2b76d5c6f" providerId="LiveId" clId="{68B163D7-F7AB-45ED-8EA1-686FB58B0658}" dt="2024-05-28T16:43:12.136" v="68" actId="47"/>
        <pc:sldMkLst>
          <pc:docMk/>
          <pc:sldMk cId="0" sldId="259"/>
        </pc:sldMkLst>
      </pc:sldChg>
      <pc:sldChg chg="addSp delSp modSp mod">
        <pc:chgData name="Jesús De Sousa" userId="e94a03e2b76d5c6f" providerId="LiveId" clId="{68B163D7-F7AB-45ED-8EA1-686FB58B0658}" dt="2024-05-28T16:43:43.612" v="93" actId="478"/>
        <pc:sldMkLst>
          <pc:docMk/>
          <pc:sldMk cId="0" sldId="260"/>
        </pc:sldMkLst>
        <pc:spChg chg="add del">
          <ac:chgData name="Jesús De Sousa" userId="e94a03e2b76d5c6f" providerId="LiveId" clId="{68B163D7-F7AB-45ED-8EA1-686FB58B0658}" dt="2024-05-28T16:43:43.612" v="93" actId="478"/>
          <ac:spMkLst>
            <pc:docMk/>
            <pc:sldMk cId="0" sldId="260"/>
            <ac:spMk id="10" creationId="{00000000-0000-0000-0000-000000000000}"/>
          </ac:spMkLst>
        </pc:spChg>
        <pc:spChg chg="mod">
          <ac:chgData name="Jesús De Sousa" userId="e94a03e2b76d5c6f" providerId="LiveId" clId="{68B163D7-F7AB-45ED-8EA1-686FB58B0658}" dt="2024-05-28T16:43:28.976" v="88" actId="5793"/>
          <ac:spMkLst>
            <pc:docMk/>
            <pc:sldMk cId="0" sldId="260"/>
            <ac:spMk id="11" creationId="{00000000-0000-0000-0000-000000000000}"/>
          </ac:spMkLst>
        </pc:spChg>
        <pc:spChg chg="del">
          <ac:chgData name="Jesús De Sousa" userId="e94a03e2b76d5c6f" providerId="LiveId" clId="{68B163D7-F7AB-45ED-8EA1-686FB58B0658}" dt="2024-05-28T16:43:31.153" v="89" actId="478"/>
          <ac:spMkLst>
            <pc:docMk/>
            <pc:sldMk cId="0" sldId="260"/>
            <ac:spMk id="12" creationId="{00000000-0000-0000-0000-000000000000}"/>
          </ac:spMkLst>
        </pc:spChg>
        <pc:spChg chg="del mod">
          <ac:chgData name="Jesús De Sousa" userId="e94a03e2b76d5c6f" providerId="LiveId" clId="{68B163D7-F7AB-45ED-8EA1-686FB58B0658}" dt="2024-05-28T16:43:36.701" v="91" actId="478"/>
          <ac:spMkLst>
            <pc:docMk/>
            <pc:sldMk cId="0" sldId="260"/>
            <ac:spMk id="13" creationId="{00000000-0000-0000-0000-000000000000}"/>
          </ac:spMkLst>
        </pc:spChg>
      </pc:sldChg>
      <pc:sldChg chg="ord">
        <pc:chgData name="Jesús De Sousa" userId="e94a03e2b76d5c6f" providerId="LiveId" clId="{68B163D7-F7AB-45ED-8EA1-686FB58B0658}" dt="2024-05-28T16:50:30.211" v="208"/>
        <pc:sldMkLst>
          <pc:docMk/>
          <pc:sldMk cId="0" sldId="261"/>
        </pc:sldMkLst>
      </pc:sldChg>
      <pc:sldChg chg="delSp del mod">
        <pc:chgData name="Jesús De Sousa" userId="e94a03e2b76d5c6f" providerId="LiveId" clId="{68B163D7-F7AB-45ED-8EA1-686FB58B0658}" dt="2024-05-28T16:44:01.875" v="98" actId="47"/>
        <pc:sldMkLst>
          <pc:docMk/>
          <pc:sldMk cId="0" sldId="262"/>
        </pc:sldMkLst>
        <pc:spChg chg="del">
          <ac:chgData name="Jesús De Sousa" userId="e94a03e2b76d5c6f" providerId="LiveId" clId="{68B163D7-F7AB-45ED-8EA1-686FB58B0658}" dt="2024-05-28T16:43:56.452" v="94" actId="478"/>
          <ac:spMkLst>
            <pc:docMk/>
            <pc:sldMk cId="0" sldId="262"/>
            <ac:spMk id="2" creationId="{00000000-0000-0000-0000-000000000000}"/>
          </ac:spMkLst>
        </pc:spChg>
        <pc:spChg chg="del">
          <ac:chgData name="Jesús De Sousa" userId="e94a03e2b76d5c6f" providerId="LiveId" clId="{68B163D7-F7AB-45ED-8EA1-686FB58B0658}" dt="2024-05-28T16:43:58.308" v="95" actId="478"/>
          <ac:spMkLst>
            <pc:docMk/>
            <pc:sldMk cId="0" sldId="262"/>
            <ac:spMk id="11" creationId="{00000000-0000-0000-0000-000000000000}"/>
          </ac:spMkLst>
        </pc:spChg>
      </pc:sldChg>
      <pc:sldChg chg="modSp mod ord">
        <pc:chgData name="Jesús De Sousa" userId="e94a03e2b76d5c6f" providerId="LiveId" clId="{68B163D7-F7AB-45ED-8EA1-686FB58B0658}" dt="2024-05-28T16:50:30.211" v="208"/>
        <pc:sldMkLst>
          <pc:docMk/>
          <pc:sldMk cId="0" sldId="263"/>
        </pc:sldMkLst>
        <pc:spChg chg="mod">
          <ac:chgData name="Jesús De Sousa" userId="e94a03e2b76d5c6f" providerId="LiveId" clId="{68B163D7-F7AB-45ED-8EA1-686FB58B0658}" dt="2024-05-28T16:45:01.427" v="134" actId="1037"/>
          <ac:spMkLst>
            <pc:docMk/>
            <pc:sldMk cId="0" sldId="263"/>
            <ac:spMk id="10" creationId="{00000000-0000-0000-0000-000000000000}"/>
          </ac:spMkLst>
        </pc:spChg>
      </pc:sldChg>
      <pc:sldChg chg="addSp delSp modSp add del mod ord">
        <pc:chgData name="Jesús De Sousa" userId="e94a03e2b76d5c6f" providerId="LiveId" clId="{68B163D7-F7AB-45ED-8EA1-686FB58B0658}" dt="2024-05-28T16:50:30.211" v="208"/>
        <pc:sldMkLst>
          <pc:docMk/>
          <pc:sldMk cId="0" sldId="264"/>
        </pc:sldMkLst>
        <pc:spChg chg="del">
          <ac:chgData name="Jesús De Sousa" userId="e94a03e2b76d5c6f" providerId="LiveId" clId="{68B163D7-F7AB-45ED-8EA1-686FB58B0658}" dt="2024-05-28T16:44:25.700" v="101" actId="478"/>
          <ac:spMkLst>
            <pc:docMk/>
            <pc:sldMk cId="0" sldId="264"/>
            <ac:spMk id="11" creationId="{00000000-0000-0000-0000-000000000000}"/>
          </ac:spMkLst>
        </pc:spChg>
        <pc:spChg chg="add mod">
          <ac:chgData name="Jesús De Sousa" userId="e94a03e2b76d5c6f" providerId="LiveId" clId="{68B163D7-F7AB-45ED-8EA1-686FB58B0658}" dt="2024-05-28T16:44:35.585" v="126" actId="5793"/>
          <ac:spMkLst>
            <pc:docMk/>
            <pc:sldMk cId="0" sldId="264"/>
            <ac:spMk id="12" creationId="{9D27E2EA-CDA0-2C99-C44F-E5D70CF0104D}"/>
          </ac:spMkLst>
        </pc:spChg>
      </pc:sldChg>
      <pc:sldChg chg="del">
        <pc:chgData name="Jesús De Sousa" userId="e94a03e2b76d5c6f" providerId="LiveId" clId="{68B163D7-F7AB-45ED-8EA1-686FB58B0658}" dt="2024-05-28T16:45:08.720" v="135" actId="47"/>
        <pc:sldMkLst>
          <pc:docMk/>
          <pc:sldMk cId="0" sldId="265"/>
        </pc:sldMkLst>
      </pc:sldChg>
      <pc:sldChg chg="modSp mod">
        <pc:chgData name="Jesús De Sousa" userId="e94a03e2b76d5c6f" providerId="LiveId" clId="{68B163D7-F7AB-45ED-8EA1-686FB58B0658}" dt="2024-05-28T16:45:35.038" v="152" actId="20577"/>
        <pc:sldMkLst>
          <pc:docMk/>
          <pc:sldMk cId="0" sldId="266"/>
        </pc:sldMkLst>
        <pc:spChg chg="mod">
          <ac:chgData name="Jesús De Sousa" userId="e94a03e2b76d5c6f" providerId="LiveId" clId="{68B163D7-F7AB-45ED-8EA1-686FB58B0658}" dt="2024-05-28T16:45:35.038" v="152" actId="20577"/>
          <ac:spMkLst>
            <pc:docMk/>
            <pc:sldMk cId="0" sldId="266"/>
            <ac:spMk id="12" creationId="{00000000-0000-0000-0000-000000000000}"/>
          </ac:spMkLst>
        </pc:spChg>
      </pc:sldChg>
      <pc:sldChg chg="del">
        <pc:chgData name="Jesús De Sousa" userId="e94a03e2b76d5c6f" providerId="LiveId" clId="{68B163D7-F7AB-45ED-8EA1-686FB58B0658}" dt="2024-05-28T16:45:20.777" v="136" actId="47"/>
        <pc:sldMkLst>
          <pc:docMk/>
          <pc:sldMk cId="0" sldId="267"/>
        </pc:sldMkLst>
      </pc:sldChg>
      <pc:sldChg chg="del">
        <pc:chgData name="Jesús De Sousa" userId="e94a03e2b76d5c6f" providerId="LiveId" clId="{68B163D7-F7AB-45ED-8EA1-686FB58B0658}" dt="2024-05-28T16:45:59.285" v="153" actId="47"/>
        <pc:sldMkLst>
          <pc:docMk/>
          <pc:sldMk cId="0" sldId="271"/>
        </pc:sldMkLst>
      </pc:sldChg>
      <pc:sldChg chg="ord">
        <pc:chgData name="Jesús De Sousa" userId="e94a03e2b76d5c6f" providerId="LiveId" clId="{68B163D7-F7AB-45ED-8EA1-686FB58B0658}" dt="2024-05-28T16:49:42.019" v="206"/>
        <pc:sldMkLst>
          <pc:docMk/>
          <pc:sldMk cId="0" sldId="272"/>
        </pc:sldMkLst>
      </pc:sldChg>
      <pc:sldChg chg="ord">
        <pc:chgData name="Jesús De Sousa" userId="e94a03e2b76d5c6f" providerId="LiveId" clId="{68B163D7-F7AB-45ED-8EA1-686FB58B0658}" dt="2024-05-28T16:49:42.019" v="206"/>
        <pc:sldMkLst>
          <pc:docMk/>
          <pc:sldMk cId="0" sldId="273"/>
        </pc:sldMkLst>
      </pc:sldChg>
      <pc:sldChg chg="del">
        <pc:chgData name="Jesús De Sousa" userId="e94a03e2b76d5c6f" providerId="LiveId" clId="{68B163D7-F7AB-45ED-8EA1-686FB58B0658}" dt="2024-05-28T16:47:04.851" v="154" actId="47"/>
        <pc:sldMkLst>
          <pc:docMk/>
          <pc:sldMk cId="0" sldId="276"/>
        </pc:sldMkLst>
      </pc:sldChg>
      <pc:sldChg chg="del">
        <pc:chgData name="Jesús De Sousa" userId="e94a03e2b76d5c6f" providerId="LiveId" clId="{68B163D7-F7AB-45ED-8EA1-686FB58B0658}" dt="2024-05-28T16:47:18.962" v="171" actId="47"/>
        <pc:sldMkLst>
          <pc:docMk/>
          <pc:sldMk cId="0" sldId="277"/>
        </pc:sldMkLst>
      </pc:sldChg>
      <pc:sldChg chg="del">
        <pc:chgData name="Jesús De Sousa" userId="e94a03e2b76d5c6f" providerId="LiveId" clId="{68B163D7-F7AB-45ED-8EA1-686FB58B0658}" dt="2024-05-28T16:47:21.710" v="172" actId="47"/>
        <pc:sldMkLst>
          <pc:docMk/>
          <pc:sldMk cId="0" sldId="278"/>
        </pc:sldMkLst>
      </pc:sldChg>
      <pc:sldChg chg="modSp mod">
        <pc:chgData name="Jesús De Sousa" userId="e94a03e2b76d5c6f" providerId="LiveId" clId="{68B163D7-F7AB-45ED-8EA1-686FB58B0658}" dt="2024-05-28T16:47:45.380" v="192" actId="1076"/>
        <pc:sldMkLst>
          <pc:docMk/>
          <pc:sldMk cId="0" sldId="279"/>
        </pc:sldMkLst>
        <pc:spChg chg="mod">
          <ac:chgData name="Jesús De Sousa" userId="e94a03e2b76d5c6f" providerId="LiveId" clId="{68B163D7-F7AB-45ED-8EA1-686FB58B0658}" dt="2024-05-28T16:47:45.380" v="192" actId="1076"/>
          <ac:spMkLst>
            <pc:docMk/>
            <pc:sldMk cId="0" sldId="279"/>
            <ac:spMk id="2" creationId="{00000000-0000-0000-0000-000000000000}"/>
          </ac:spMkLst>
        </pc:spChg>
      </pc:sldChg>
      <pc:sldChg chg="modSp add del mod ord">
        <pc:chgData name="Jesús De Sousa" userId="e94a03e2b76d5c6f" providerId="LiveId" clId="{68B163D7-F7AB-45ED-8EA1-686FB58B0658}" dt="2024-05-28T16:49:18.044" v="202" actId="1076"/>
        <pc:sldMkLst>
          <pc:docMk/>
          <pc:sldMk cId="0" sldId="280"/>
        </pc:sldMkLst>
        <pc:spChg chg="mod">
          <ac:chgData name="Jesús De Sousa" userId="e94a03e2b76d5c6f" providerId="LiveId" clId="{68B163D7-F7AB-45ED-8EA1-686FB58B0658}" dt="2024-05-28T16:49:18.044" v="202" actId="1076"/>
          <ac:spMkLst>
            <pc:docMk/>
            <pc:sldMk cId="0" sldId="280"/>
            <ac:spMk id="11" creationId="{00000000-0000-0000-0000-000000000000}"/>
          </ac:spMkLst>
        </pc:spChg>
      </pc:sldChg>
      <pc:sldChg chg="add del setBg">
        <pc:chgData name="Jesús De Sousa" userId="e94a03e2b76d5c6f" providerId="LiveId" clId="{68B163D7-F7AB-45ED-8EA1-686FB58B0658}" dt="2024-05-28T16:48:42.586" v="197"/>
        <pc:sldMkLst>
          <pc:docMk/>
          <pc:sldMk cId="413569151" sldId="280"/>
        </pc:sldMkLst>
      </pc:sldChg>
      <pc:sldChg chg="add del ord">
        <pc:chgData name="Jesús De Sousa" userId="e94a03e2b76d5c6f" providerId="LiveId" clId="{68B163D7-F7AB-45ED-8EA1-686FB58B0658}" dt="2024-05-28T16:49:22.849" v="204"/>
        <pc:sldMkLst>
          <pc:docMk/>
          <pc:sldMk cId="0" sldId="281"/>
        </pc:sldMkLst>
      </pc:sldChg>
      <pc:sldChg chg="add del setBg">
        <pc:chgData name="Jesús De Sousa" userId="e94a03e2b76d5c6f" providerId="LiveId" clId="{68B163D7-F7AB-45ED-8EA1-686FB58B0658}" dt="2024-05-28T16:48:42.586" v="197"/>
        <pc:sldMkLst>
          <pc:docMk/>
          <pc:sldMk cId="4291725919" sldId="281"/>
        </pc:sldMkLst>
      </pc:sldChg>
      <pc:sldChg chg="add del ord">
        <pc:chgData name="Jesús De Sousa" userId="e94a03e2b76d5c6f" providerId="LiveId" clId="{68B163D7-F7AB-45ED-8EA1-686FB58B0658}" dt="2024-05-28T16:49:04.964" v="201"/>
        <pc:sldMkLst>
          <pc:docMk/>
          <pc:sldMk cId="0" sldId="282"/>
        </pc:sldMkLst>
      </pc:sldChg>
      <pc:sldChg chg="add del setBg">
        <pc:chgData name="Jesús De Sousa" userId="e94a03e2b76d5c6f" providerId="LiveId" clId="{68B163D7-F7AB-45ED-8EA1-686FB58B0658}" dt="2024-05-28T16:48:42.586" v="197"/>
        <pc:sldMkLst>
          <pc:docMk/>
          <pc:sldMk cId="2684509882" sldId="282"/>
        </pc:sldMkLst>
      </pc:sldChg>
      <pc:sldChg chg="add del ord">
        <pc:chgData name="Jesús De Sousa" userId="e94a03e2b76d5c6f" providerId="LiveId" clId="{68B163D7-F7AB-45ED-8EA1-686FB58B0658}" dt="2024-05-28T16:49:04.964" v="201"/>
        <pc:sldMkLst>
          <pc:docMk/>
          <pc:sldMk cId="0" sldId="283"/>
        </pc:sldMkLst>
      </pc:sldChg>
      <pc:sldChg chg="add del setBg">
        <pc:chgData name="Jesús De Sousa" userId="e94a03e2b76d5c6f" providerId="LiveId" clId="{68B163D7-F7AB-45ED-8EA1-686FB58B0658}" dt="2024-05-28T16:48:42.586" v="197"/>
        <pc:sldMkLst>
          <pc:docMk/>
          <pc:sldMk cId="2905105726" sldId="283"/>
        </pc:sldMkLst>
      </pc:sldChg>
      <pc:sldChg chg="del">
        <pc:chgData name="Jesús De Sousa" userId="e94a03e2b76d5c6f" providerId="LiveId" clId="{68B163D7-F7AB-45ED-8EA1-686FB58B0658}" dt="2024-05-28T16:52:01.066" v="209" actId="47"/>
        <pc:sldMkLst>
          <pc:docMk/>
          <pc:sldMk cId="0" sldId="284"/>
        </pc:sldMkLst>
      </pc:sldChg>
      <pc:sldChg chg="del">
        <pc:chgData name="Jesús De Sousa" userId="e94a03e2b76d5c6f" providerId="LiveId" clId="{68B163D7-F7AB-45ED-8EA1-686FB58B0658}" dt="2024-05-28T16:52:39.997" v="213" actId="47"/>
        <pc:sldMkLst>
          <pc:docMk/>
          <pc:sldMk cId="0" sldId="285"/>
        </pc:sldMkLst>
      </pc:sldChg>
      <pc:sldChg chg="del">
        <pc:chgData name="Jesús De Sousa" userId="e94a03e2b76d5c6f" providerId="LiveId" clId="{68B163D7-F7AB-45ED-8EA1-686FB58B0658}" dt="2024-05-28T16:52:29.002" v="210" actId="47"/>
        <pc:sldMkLst>
          <pc:docMk/>
          <pc:sldMk cId="0" sldId="286"/>
        </pc:sldMkLst>
      </pc:sldChg>
      <pc:sldChg chg="del">
        <pc:chgData name="Jesús De Sousa" userId="e94a03e2b76d5c6f" providerId="LiveId" clId="{68B163D7-F7AB-45ED-8EA1-686FB58B0658}" dt="2024-05-28T16:52:38.748" v="212" actId="47"/>
        <pc:sldMkLst>
          <pc:docMk/>
          <pc:sldMk cId="0" sldId="287"/>
        </pc:sldMkLst>
      </pc:sldChg>
      <pc:sldChg chg="del">
        <pc:chgData name="Jesús De Sousa" userId="e94a03e2b76d5c6f" providerId="LiveId" clId="{68B163D7-F7AB-45ED-8EA1-686FB58B0658}" dt="2024-05-28T16:52:36.882" v="211" actId="47"/>
        <pc:sldMkLst>
          <pc:docMk/>
          <pc:sldMk cId="0" sldId="288"/>
        </pc:sldMkLst>
      </pc:sldChg>
      <pc:sldChg chg="del">
        <pc:chgData name="Jesús De Sousa" userId="e94a03e2b76d5c6f" providerId="LiveId" clId="{68B163D7-F7AB-45ED-8EA1-686FB58B0658}" dt="2024-05-28T16:52:46.272" v="214" actId="47"/>
        <pc:sldMkLst>
          <pc:docMk/>
          <pc:sldMk cId="0" sldId="289"/>
        </pc:sldMkLst>
      </pc:sldChg>
      <pc:sldChg chg="del">
        <pc:chgData name="Jesús De Sousa" userId="e94a03e2b76d5c6f" providerId="LiveId" clId="{68B163D7-F7AB-45ED-8EA1-686FB58B0658}" dt="2024-05-28T16:52:50.353" v="215" actId="47"/>
        <pc:sldMkLst>
          <pc:docMk/>
          <pc:sldMk cId="0" sldId="290"/>
        </pc:sldMkLst>
      </pc:sldChg>
      <pc:sldChg chg="del">
        <pc:chgData name="Jesús De Sousa" userId="e94a03e2b76d5c6f" providerId="LiveId" clId="{68B163D7-F7AB-45ED-8EA1-686FB58B0658}" dt="2024-05-28T16:52:59.642" v="216" actId="47"/>
        <pc:sldMkLst>
          <pc:docMk/>
          <pc:sldMk cId="0" sldId="291"/>
        </pc:sldMkLst>
      </pc:sldChg>
      <pc:sldChg chg="del">
        <pc:chgData name="Jesús De Sousa" userId="e94a03e2b76d5c6f" providerId="LiveId" clId="{68B163D7-F7AB-45ED-8EA1-686FB58B0658}" dt="2024-05-28T16:52:59.642" v="216" actId="47"/>
        <pc:sldMkLst>
          <pc:docMk/>
          <pc:sldMk cId="0" sldId="292"/>
        </pc:sldMkLst>
      </pc:sldChg>
      <pc:sldChg chg="del">
        <pc:chgData name="Jesús De Sousa" userId="e94a03e2b76d5c6f" providerId="LiveId" clId="{68B163D7-F7AB-45ED-8EA1-686FB58B0658}" dt="2024-05-28T16:52:59.642" v="216" actId="47"/>
        <pc:sldMkLst>
          <pc:docMk/>
          <pc:sldMk cId="0" sldId="293"/>
        </pc:sldMkLst>
      </pc:sldChg>
      <pc:sldChg chg="del">
        <pc:chgData name="Jesús De Sousa" userId="e94a03e2b76d5c6f" providerId="LiveId" clId="{68B163D7-F7AB-45ED-8EA1-686FB58B0658}" dt="2024-05-28T16:52:59.642" v="216" actId="47"/>
        <pc:sldMkLst>
          <pc:docMk/>
          <pc:sldMk cId="0" sldId="294"/>
        </pc:sldMkLst>
      </pc:sldChg>
      <pc:sldChg chg="del">
        <pc:chgData name="Jesús De Sousa" userId="e94a03e2b76d5c6f" providerId="LiveId" clId="{68B163D7-F7AB-45ED-8EA1-686FB58B0658}" dt="2024-05-28T16:53:26.073" v="217" actId="47"/>
        <pc:sldMkLst>
          <pc:docMk/>
          <pc:sldMk cId="0" sldId="300"/>
        </pc:sldMkLst>
      </pc:sldChg>
      <pc:sldChg chg="modSp mod">
        <pc:chgData name="Jesús De Sousa" userId="e94a03e2b76d5c6f" providerId="LiveId" clId="{68B163D7-F7AB-45ED-8EA1-686FB58B0658}" dt="2024-05-28T16:47:11.358" v="170" actId="20577"/>
        <pc:sldMkLst>
          <pc:docMk/>
          <pc:sldMk cId="3192210320" sldId="321"/>
        </pc:sldMkLst>
        <pc:spChg chg="mod">
          <ac:chgData name="Jesús De Sousa" userId="e94a03e2b76d5c6f" providerId="LiveId" clId="{68B163D7-F7AB-45ED-8EA1-686FB58B0658}" dt="2024-05-28T16:47:11.358" v="170" actId="20577"/>
          <ac:spMkLst>
            <pc:docMk/>
            <pc:sldMk cId="3192210320" sldId="321"/>
            <ac:spMk id="12"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17.svg"/><Relationship Id="rId3" Type="http://schemas.openxmlformats.org/officeDocument/2006/relationships/image" Target="../media/image9.svg"/><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24.svg"/><Relationship Id="rId5" Type="http://schemas.openxmlformats.org/officeDocument/2006/relationships/image" Target="../media/image11.png"/><Relationship Id="rId10" Type="http://schemas.openxmlformats.org/officeDocument/2006/relationships/image" Target="../media/image23.png"/><Relationship Id="rId4" Type="http://schemas.openxmlformats.org/officeDocument/2006/relationships/image" Target="../media/image10.png"/><Relationship Id="rId9" Type="http://schemas.openxmlformats.org/officeDocument/2006/relationships/image" Target="../media/image22.png"/><Relationship Id="rId14" Type="http://schemas.openxmlformats.org/officeDocument/2006/relationships/hyperlink" Target="https://www.instagram.com/conviertemas/?hl=es-la"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9.svg"/><Relationship Id="rId7" Type="http://schemas.openxmlformats.org/officeDocument/2006/relationships/image" Target="../media/image25.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sv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7.sv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9.sv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7.sv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42442"/>
        </a:solidFill>
        <a:effectLst/>
      </p:bgPr>
    </p:bg>
    <p:spTree>
      <p:nvGrpSpPr>
        <p:cNvPr id="1" name=""/>
        <p:cNvGrpSpPr/>
        <p:nvPr/>
      </p:nvGrpSpPr>
      <p:grpSpPr>
        <a:xfrm>
          <a:off x="0" y="0"/>
          <a:ext cx="0" cy="0"/>
          <a:chOff x="0" y="0"/>
          <a:chExt cx="0" cy="0"/>
        </a:xfrm>
      </p:grpSpPr>
      <p:sp>
        <p:nvSpPr>
          <p:cNvPr id="3" name="Freeform 3"/>
          <p:cNvSpPr/>
          <p:nvPr/>
        </p:nvSpPr>
        <p:spPr>
          <a:xfrm flipH="1" flipV="1">
            <a:off x="-385696" y="-437319"/>
            <a:ext cx="3934056" cy="4114800"/>
          </a:xfrm>
          <a:custGeom>
            <a:avLst/>
            <a:gdLst/>
            <a:ahLst/>
            <a:cxnLst/>
            <a:rect l="l" t="t" r="r" b="b"/>
            <a:pathLst>
              <a:path w="3934056" h="4114800">
                <a:moveTo>
                  <a:pt x="3934056" y="4114800"/>
                </a:moveTo>
                <a:lnTo>
                  <a:pt x="0" y="4114800"/>
                </a:lnTo>
                <a:lnTo>
                  <a:pt x="0" y="0"/>
                </a:lnTo>
                <a:lnTo>
                  <a:pt x="3934056" y="0"/>
                </a:lnTo>
                <a:lnTo>
                  <a:pt x="3934056" y="4114800"/>
                </a:lnTo>
                <a:close/>
              </a:path>
            </a:pathLst>
          </a:custGeom>
          <a:blipFill>
            <a:blip r:embed="rId2">
              <a:alphaModFix amt="39000"/>
              <a:extLst>
                <a:ext uri="{96DAC541-7B7A-43D3-8B79-37D633B846F1}">
                  <asvg:svgBlip xmlns:asvg="http://schemas.microsoft.com/office/drawing/2016/SVG/main" r:embed="rId3"/>
                </a:ext>
              </a:extLst>
            </a:blip>
            <a:stretch>
              <a:fillRect/>
            </a:stretch>
          </a:blipFill>
        </p:spPr>
        <p:txBody>
          <a:bodyPr/>
          <a:lstStyle/>
          <a:p>
            <a:endParaRPr lang="es-VE"/>
          </a:p>
        </p:txBody>
      </p:sp>
      <p:sp>
        <p:nvSpPr>
          <p:cNvPr id="4" name="Freeform 4"/>
          <p:cNvSpPr/>
          <p:nvPr/>
        </p:nvSpPr>
        <p:spPr>
          <a:xfrm>
            <a:off x="14739640" y="6609519"/>
            <a:ext cx="3934056" cy="4114800"/>
          </a:xfrm>
          <a:custGeom>
            <a:avLst/>
            <a:gdLst/>
            <a:ahLst/>
            <a:cxnLst/>
            <a:rect l="l" t="t" r="r" b="b"/>
            <a:pathLst>
              <a:path w="3934056" h="4114800">
                <a:moveTo>
                  <a:pt x="0" y="0"/>
                </a:moveTo>
                <a:lnTo>
                  <a:pt x="3934056" y="0"/>
                </a:lnTo>
                <a:lnTo>
                  <a:pt x="3934056" y="4114800"/>
                </a:lnTo>
                <a:lnTo>
                  <a:pt x="0" y="4114800"/>
                </a:lnTo>
                <a:lnTo>
                  <a:pt x="0" y="0"/>
                </a:lnTo>
                <a:close/>
              </a:path>
            </a:pathLst>
          </a:custGeom>
          <a:blipFill>
            <a:blip r:embed="rId2">
              <a:alphaModFix amt="39000"/>
              <a:extLst>
                <a:ext uri="{96DAC541-7B7A-43D3-8B79-37D633B846F1}">
                  <asvg:svgBlip xmlns:asvg="http://schemas.microsoft.com/office/drawing/2016/SVG/main" r:embed="rId3"/>
                </a:ext>
              </a:extLst>
            </a:blip>
            <a:stretch>
              <a:fillRect/>
            </a:stretch>
          </a:blipFill>
        </p:spPr>
        <p:txBody>
          <a:bodyPr/>
          <a:lstStyle/>
          <a:p>
            <a:endParaRPr lang="es-VE"/>
          </a:p>
        </p:txBody>
      </p:sp>
      <p:grpSp>
        <p:nvGrpSpPr>
          <p:cNvPr id="5" name="Group 5"/>
          <p:cNvGrpSpPr/>
          <p:nvPr/>
        </p:nvGrpSpPr>
        <p:grpSpPr>
          <a:xfrm>
            <a:off x="17839141" y="8809441"/>
            <a:ext cx="448859" cy="448859"/>
            <a:chOff x="0" y="0"/>
            <a:chExt cx="118218" cy="118218"/>
          </a:xfrm>
        </p:grpSpPr>
        <p:sp>
          <p:nvSpPr>
            <p:cNvPr id="6" name="Freeform 6"/>
            <p:cNvSpPr/>
            <p:nvPr/>
          </p:nvSpPr>
          <p:spPr>
            <a:xfrm>
              <a:off x="0" y="0"/>
              <a:ext cx="118218" cy="118218"/>
            </a:xfrm>
            <a:custGeom>
              <a:avLst/>
              <a:gdLst/>
              <a:ahLst/>
              <a:cxnLst/>
              <a:rect l="l" t="t" r="r" b="b"/>
              <a:pathLst>
                <a:path w="118218" h="118218">
                  <a:moveTo>
                    <a:pt x="0" y="0"/>
                  </a:moveTo>
                  <a:lnTo>
                    <a:pt x="118218" y="0"/>
                  </a:lnTo>
                  <a:lnTo>
                    <a:pt x="118218" y="118218"/>
                  </a:lnTo>
                  <a:lnTo>
                    <a:pt x="0" y="118218"/>
                  </a:lnTo>
                  <a:close/>
                </a:path>
              </a:pathLst>
            </a:custGeom>
            <a:solidFill>
              <a:srgbClr val="00A5C7"/>
            </a:solidFill>
          </p:spPr>
          <p:txBody>
            <a:bodyPr/>
            <a:lstStyle/>
            <a:p>
              <a:endParaRPr lang="es-VE"/>
            </a:p>
          </p:txBody>
        </p:sp>
        <p:sp>
          <p:nvSpPr>
            <p:cNvPr id="7" name="TextBox 7"/>
            <p:cNvSpPr txBox="1"/>
            <p:nvPr/>
          </p:nvSpPr>
          <p:spPr>
            <a:xfrm>
              <a:off x="0" y="-38100"/>
              <a:ext cx="118218" cy="15631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7839141" y="8360583"/>
            <a:ext cx="448859" cy="448859"/>
            <a:chOff x="0" y="0"/>
            <a:chExt cx="118218" cy="118218"/>
          </a:xfrm>
        </p:grpSpPr>
        <p:sp>
          <p:nvSpPr>
            <p:cNvPr id="9" name="Freeform 9"/>
            <p:cNvSpPr/>
            <p:nvPr/>
          </p:nvSpPr>
          <p:spPr>
            <a:xfrm>
              <a:off x="0" y="0"/>
              <a:ext cx="118218" cy="118218"/>
            </a:xfrm>
            <a:custGeom>
              <a:avLst/>
              <a:gdLst/>
              <a:ahLst/>
              <a:cxnLst/>
              <a:rect l="l" t="t" r="r" b="b"/>
              <a:pathLst>
                <a:path w="118218" h="118218">
                  <a:moveTo>
                    <a:pt x="0" y="0"/>
                  </a:moveTo>
                  <a:lnTo>
                    <a:pt x="118218" y="0"/>
                  </a:lnTo>
                  <a:lnTo>
                    <a:pt x="118218" y="118218"/>
                  </a:lnTo>
                  <a:lnTo>
                    <a:pt x="0" y="118218"/>
                  </a:lnTo>
                  <a:close/>
                </a:path>
              </a:pathLst>
            </a:custGeom>
            <a:solidFill>
              <a:srgbClr val="0FCCD7">
                <a:alpha val="19608"/>
              </a:srgbClr>
            </a:solidFill>
          </p:spPr>
          <p:txBody>
            <a:bodyPr/>
            <a:lstStyle/>
            <a:p>
              <a:endParaRPr lang="es-VE"/>
            </a:p>
          </p:txBody>
        </p:sp>
        <p:sp>
          <p:nvSpPr>
            <p:cNvPr id="10" name="TextBox 10"/>
            <p:cNvSpPr txBox="1"/>
            <p:nvPr/>
          </p:nvSpPr>
          <p:spPr>
            <a:xfrm>
              <a:off x="0" y="-38100"/>
              <a:ext cx="118218" cy="156318"/>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028700" y="341313"/>
            <a:ext cx="1871426" cy="687387"/>
          </a:xfrm>
          <a:custGeom>
            <a:avLst/>
            <a:gdLst/>
            <a:ahLst/>
            <a:cxnLst/>
            <a:rect l="l" t="t" r="r" b="b"/>
            <a:pathLst>
              <a:path w="1871426" h="687387">
                <a:moveTo>
                  <a:pt x="0" y="0"/>
                </a:moveTo>
                <a:lnTo>
                  <a:pt x="1871426" y="0"/>
                </a:lnTo>
                <a:lnTo>
                  <a:pt x="1871426" y="687387"/>
                </a:lnTo>
                <a:lnTo>
                  <a:pt x="0" y="687387"/>
                </a:lnTo>
                <a:lnTo>
                  <a:pt x="0" y="0"/>
                </a:lnTo>
                <a:close/>
              </a:path>
            </a:pathLst>
          </a:custGeom>
          <a:blipFill>
            <a:blip r:embed="rId4"/>
            <a:stretch>
              <a:fillRect l="-8610" t="-93765" r="-16166" b="-145942"/>
            </a:stretch>
          </a:blipFill>
        </p:spPr>
        <p:txBody>
          <a:bodyPr/>
          <a:lstStyle/>
          <a:p>
            <a:endParaRPr lang="es-VE"/>
          </a:p>
        </p:txBody>
      </p:sp>
      <p:sp>
        <p:nvSpPr>
          <p:cNvPr id="12" name="TextBox 12"/>
          <p:cNvSpPr txBox="1"/>
          <p:nvPr/>
        </p:nvSpPr>
        <p:spPr>
          <a:xfrm>
            <a:off x="4047137" y="427677"/>
            <a:ext cx="9477794" cy="1608133"/>
          </a:xfrm>
          <a:prstGeom prst="rect">
            <a:avLst/>
          </a:prstGeom>
        </p:spPr>
        <p:txBody>
          <a:bodyPr wrap="square" lIns="0" tIns="0" rIns="0" bIns="0" rtlCol="0" anchor="t">
            <a:spAutoFit/>
          </a:bodyPr>
          <a:lstStyle/>
          <a:p>
            <a:pPr algn="ctr">
              <a:lnSpc>
                <a:spcPts val="6732"/>
              </a:lnSpc>
              <a:spcBef>
                <a:spcPct val="0"/>
              </a:spcBef>
            </a:pPr>
            <a:r>
              <a:rPr lang="en-US" sz="4809">
                <a:solidFill>
                  <a:srgbClr val="FD9000"/>
                </a:solidFill>
                <a:latin typeface="Bebas Neue Bold"/>
              </a:rPr>
              <a:t>PROMPTs PARA HOY</a:t>
            </a:r>
          </a:p>
          <a:p>
            <a:pPr algn="ctr">
              <a:lnSpc>
                <a:spcPts val="6732"/>
              </a:lnSpc>
              <a:spcBef>
                <a:spcPct val="0"/>
              </a:spcBef>
            </a:pPr>
            <a:r>
              <a:rPr lang="en-US" sz="4809">
                <a:solidFill>
                  <a:srgbClr val="FD9000"/>
                </a:solidFill>
                <a:latin typeface="Bebas Neue Bold"/>
              </a:rPr>
              <a:t>Redes </a:t>
            </a:r>
            <a:r>
              <a:rPr lang="en-US" sz="4809" err="1">
                <a:solidFill>
                  <a:srgbClr val="FD9000"/>
                </a:solidFill>
                <a:latin typeface="Bebas Neue Bold"/>
              </a:rPr>
              <a:t>Sociales</a:t>
            </a:r>
            <a:r>
              <a:rPr lang="en-US" sz="4809">
                <a:solidFill>
                  <a:srgbClr val="FD9000"/>
                </a:solidFill>
                <a:latin typeface="Bebas Neue Bold"/>
              </a:rPr>
              <a:t> (sin background):</a:t>
            </a:r>
          </a:p>
        </p:txBody>
      </p:sp>
      <p:sp>
        <p:nvSpPr>
          <p:cNvPr id="2" name="TextBox 1">
            <a:extLst>
              <a:ext uri="{FF2B5EF4-FFF2-40B4-BE49-F238E27FC236}">
                <a16:creationId xmlns:a16="http://schemas.microsoft.com/office/drawing/2014/main" id="{9CB04B2D-E2D4-70F0-544A-8E69E2D22ABE}"/>
              </a:ext>
            </a:extLst>
          </p:cNvPr>
          <p:cNvSpPr txBox="1"/>
          <p:nvPr/>
        </p:nvSpPr>
        <p:spPr>
          <a:xfrm>
            <a:off x="2476164" y="2487216"/>
            <a:ext cx="13335671" cy="6155531"/>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lIns="0" tIns="0" rIns="0" bIns="0" rtlCol="0" anchor="t">
            <a:spAutoFit/>
          </a:bodyPr>
          <a:lstStyle/>
          <a:p>
            <a:pPr marL="0" marR="0"/>
            <a:r>
              <a:rPr lang="es-VE" sz="2000" b="1">
                <a:solidFill>
                  <a:schemeClr val="accent6">
                    <a:lumMod val="75000"/>
                  </a:schemeClr>
                </a:solidFill>
                <a:effectLst/>
                <a:latin typeface="Times New Roman" panose="02020603050405020304" pitchFamily="18" charset="0"/>
                <a:ea typeface="Times New Roman" panose="02020603050405020304" pitchFamily="18" charset="0"/>
              </a:rPr>
              <a:t>Asume el rol de experto en marketing digital y ayúdame a crear campañas publicitarias exitosas para mi nuevo negocio. Quiero desarrollar campañas con una oferta atractiva y un buen “</a:t>
            </a:r>
            <a:r>
              <a:rPr lang="es-VE" sz="2000" b="1" err="1">
                <a:solidFill>
                  <a:schemeClr val="accent6">
                    <a:lumMod val="75000"/>
                  </a:schemeClr>
                </a:solidFill>
                <a:effectLst/>
                <a:latin typeface="Times New Roman" panose="02020603050405020304" pitchFamily="18" charset="0"/>
                <a:ea typeface="Times New Roman" panose="02020603050405020304" pitchFamily="18" charset="0"/>
              </a:rPr>
              <a:t>hook</a:t>
            </a:r>
            <a:r>
              <a:rPr lang="es-VE" sz="2000" b="1">
                <a:solidFill>
                  <a:schemeClr val="accent6">
                    <a:lumMod val="75000"/>
                  </a:schemeClr>
                </a:solidFill>
                <a:effectLst/>
                <a:latin typeface="Times New Roman" panose="02020603050405020304" pitchFamily="18" charset="0"/>
                <a:ea typeface="Times New Roman" panose="02020603050405020304" pitchFamily="18" charset="0"/>
              </a:rPr>
              <a:t>” para captar la atención de clientes potenciales.</a:t>
            </a:r>
          </a:p>
          <a:p>
            <a:pPr marL="0" marR="0"/>
            <a:endParaRPr lang="es-VE" sz="2000" b="1">
              <a:solidFill>
                <a:schemeClr val="accent6">
                  <a:lumMod val="75000"/>
                </a:schemeClr>
              </a:solidFill>
              <a:latin typeface="Times New Roman" panose="02020603050405020304" pitchFamily="18" charset="0"/>
              <a:ea typeface="Times New Roman" panose="02020603050405020304" pitchFamily="18" charset="0"/>
            </a:endParaRPr>
          </a:p>
          <a:p>
            <a:pPr marL="0" marR="0"/>
            <a:r>
              <a:rPr lang="es-VE" sz="2000" b="1">
                <a:solidFill>
                  <a:schemeClr val="accent6">
                    <a:lumMod val="75000"/>
                  </a:schemeClr>
                </a:solidFill>
                <a:effectLst/>
                <a:latin typeface="Times New Roman" panose="02020603050405020304" pitchFamily="18" charset="0"/>
                <a:ea typeface="Times New Roman" panose="02020603050405020304" pitchFamily="18" charset="0"/>
              </a:rPr>
              <a:t>Mi negocio se llama ____________, donde ofrecemos ____________ (producto o servicio).</a:t>
            </a:r>
          </a:p>
          <a:p>
            <a:pPr marL="0" marR="0"/>
            <a:endParaRPr lang="es-VE" sz="2000" b="1">
              <a:solidFill>
                <a:schemeClr val="accent6">
                  <a:lumMod val="75000"/>
                </a:schemeClr>
              </a:solidFill>
              <a:latin typeface="Times New Roman" panose="02020603050405020304" pitchFamily="18" charset="0"/>
              <a:ea typeface="Times New Roman" panose="02020603050405020304" pitchFamily="18" charset="0"/>
            </a:endParaRPr>
          </a:p>
          <a:p>
            <a:pPr marL="0" marR="0"/>
            <a:r>
              <a:rPr lang="es-VE" sz="2000" b="1">
                <a:solidFill>
                  <a:schemeClr val="accent6">
                    <a:lumMod val="75000"/>
                  </a:schemeClr>
                </a:solidFill>
                <a:effectLst/>
                <a:latin typeface="Times New Roman" panose="02020603050405020304" pitchFamily="18" charset="0"/>
                <a:ea typeface="Times New Roman" panose="02020603050405020304" pitchFamily="18" charset="0"/>
              </a:rPr>
              <a:t>Para crear campañas más efectivas, te proporcionaré la siguiente información:</a:t>
            </a:r>
          </a:p>
          <a:p>
            <a:pPr marL="0" marR="0"/>
            <a:endParaRPr lang="es-VE" sz="2000" b="1">
              <a:solidFill>
                <a:schemeClr val="accent6">
                  <a:lumMod val="75000"/>
                </a:schemeClr>
              </a:solidFill>
              <a:effectLst/>
              <a:latin typeface="Times New Roman" panose="02020603050405020304" pitchFamily="18" charset="0"/>
              <a:ea typeface="Times New Roman" panose="02020603050405020304" pitchFamily="18" charset="0"/>
            </a:endParaRPr>
          </a:p>
          <a:p>
            <a:pPr marL="0" marR="0"/>
            <a:r>
              <a:rPr lang="es-VE" sz="2000" b="1">
                <a:solidFill>
                  <a:schemeClr val="accent6">
                    <a:lumMod val="75000"/>
                  </a:schemeClr>
                </a:solidFill>
                <a:effectLst/>
                <a:latin typeface="Times New Roman" panose="02020603050405020304" pitchFamily="18" charset="0"/>
                <a:ea typeface="Times New Roman" panose="02020603050405020304" pitchFamily="18" charset="0"/>
              </a:rPr>
              <a:t>Clientes ideales: (Edad, género, ubicación, intereses, etc.)</a:t>
            </a:r>
          </a:p>
          <a:p>
            <a:pPr marL="0" marR="0"/>
            <a:r>
              <a:rPr lang="es-VE" sz="2000" b="1">
                <a:solidFill>
                  <a:schemeClr val="accent6">
                    <a:lumMod val="75000"/>
                  </a:schemeClr>
                </a:solidFill>
                <a:effectLst/>
                <a:latin typeface="Times New Roman" panose="02020603050405020304" pitchFamily="18" charset="0"/>
                <a:ea typeface="Times New Roman" panose="02020603050405020304" pitchFamily="18" charset="0"/>
              </a:rPr>
              <a:t>Problema o necesidad: (El problema o necesidad específica que resuelve mi producto o servicio)</a:t>
            </a:r>
          </a:p>
          <a:p>
            <a:pPr marL="0" marR="0"/>
            <a:r>
              <a:rPr lang="es-VE" sz="2000" b="1">
                <a:solidFill>
                  <a:schemeClr val="accent6">
                    <a:lumMod val="75000"/>
                  </a:schemeClr>
                </a:solidFill>
                <a:effectLst/>
                <a:latin typeface="Times New Roman" panose="02020603050405020304" pitchFamily="18" charset="0"/>
                <a:ea typeface="Times New Roman" panose="02020603050405020304" pitchFamily="18" charset="0"/>
              </a:rPr>
              <a:t>Valores o características: (Valores o características que diferencian mi producto o servicio de la competencia)</a:t>
            </a:r>
          </a:p>
          <a:p>
            <a:pPr marL="0" marR="0"/>
            <a:endParaRPr lang="es-VE" sz="2000" b="1">
              <a:solidFill>
                <a:schemeClr val="accent6">
                  <a:lumMod val="75000"/>
                </a:schemeClr>
              </a:solidFill>
              <a:effectLst/>
              <a:latin typeface="Times New Roman" panose="02020603050405020304" pitchFamily="18" charset="0"/>
              <a:ea typeface="Times New Roman" panose="02020603050405020304" pitchFamily="18" charset="0"/>
            </a:endParaRPr>
          </a:p>
          <a:p>
            <a:pPr marL="0" marR="0"/>
            <a:r>
              <a:rPr lang="es-VE" sz="2000" b="1">
                <a:solidFill>
                  <a:schemeClr val="accent6">
                    <a:lumMod val="75000"/>
                  </a:schemeClr>
                </a:solidFill>
                <a:effectLst/>
                <a:latin typeface="Times New Roman" panose="02020603050405020304" pitchFamily="18" charset="0"/>
                <a:ea typeface="Times New Roman" panose="02020603050405020304" pitchFamily="18" charset="0"/>
              </a:rPr>
              <a:t>Por favor, proporciona lo siguiente:</a:t>
            </a:r>
          </a:p>
          <a:p>
            <a:pPr marL="0" marR="0"/>
            <a:endParaRPr lang="es-VE" sz="2000" b="1">
              <a:solidFill>
                <a:schemeClr val="accent6">
                  <a:lumMod val="75000"/>
                </a:schemeClr>
              </a:solidFill>
              <a:effectLst/>
              <a:latin typeface="Times New Roman" panose="02020603050405020304" pitchFamily="18" charset="0"/>
              <a:ea typeface="Times New Roman" panose="02020603050405020304" pitchFamily="18" charset="0"/>
            </a:endParaRPr>
          </a:p>
          <a:p>
            <a:pPr marL="0" marR="0"/>
            <a:r>
              <a:rPr lang="es-VE" sz="2000" b="1">
                <a:solidFill>
                  <a:schemeClr val="accent6">
                    <a:lumMod val="75000"/>
                  </a:schemeClr>
                </a:solidFill>
                <a:effectLst/>
                <a:latin typeface="Times New Roman" panose="02020603050405020304" pitchFamily="18" charset="0"/>
                <a:ea typeface="Times New Roman" panose="02020603050405020304" pitchFamily="18" charset="0"/>
              </a:rPr>
              <a:t>Segmentación de intereses: (Intereses específicos de mi audiencia basada en las analíticas)</a:t>
            </a:r>
          </a:p>
          <a:p>
            <a:pPr marL="0" marR="0"/>
            <a:r>
              <a:rPr lang="es-VE" sz="2000" b="1">
                <a:solidFill>
                  <a:schemeClr val="accent6">
                    <a:lumMod val="75000"/>
                  </a:schemeClr>
                </a:solidFill>
                <a:effectLst/>
                <a:latin typeface="Times New Roman" panose="02020603050405020304" pitchFamily="18" charset="0"/>
                <a:ea typeface="Times New Roman" panose="02020603050405020304" pitchFamily="18" charset="0"/>
              </a:rPr>
              <a:t>Edad y categorías: (Rango de edad y categorías relevantes de mi audiencia basada en las analíticas)</a:t>
            </a:r>
          </a:p>
          <a:p>
            <a:pPr marL="0" marR="0"/>
            <a:r>
              <a:rPr lang="es-VE" sz="2000" b="1">
                <a:solidFill>
                  <a:schemeClr val="accent6">
                    <a:lumMod val="75000"/>
                  </a:schemeClr>
                </a:solidFill>
                <a:effectLst/>
                <a:latin typeface="Times New Roman" panose="02020603050405020304" pitchFamily="18" charset="0"/>
                <a:ea typeface="Times New Roman" panose="02020603050405020304" pitchFamily="18" charset="0"/>
              </a:rPr>
              <a:t>Presupuesto mínimo recomendado: (Presupuesto mínimo recomendado para campañas en Google y/o Meta Business por una semana)</a:t>
            </a:r>
          </a:p>
          <a:p>
            <a:pPr marL="0" marR="0"/>
            <a:endParaRPr lang="es-VE" sz="2000" b="1">
              <a:solidFill>
                <a:schemeClr val="accent6">
                  <a:lumMod val="75000"/>
                </a:schemeClr>
              </a:solidFill>
              <a:latin typeface="Times New Roman" panose="02020603050405020304" pitchFamily="18" charset="0"/>
              <a:ea typeface="Times New Roman" panose="02020603050405020304" pitchFamily="18" charset="0"/>
            </a:endParaRPr>
          </a:p>
          <a:p>
            <a:pPr marL="0" marR="0"/>
            <a:r>
              <a:rPr lang="es-VE" sz="2000" b="1">
                <a:solidFill>
                  <a:schemeClr val="accent6">
                    <a:lumMod val="75000"/>
                  </a:schemeClr>
                </a:solidFill>
                <a:effectLst/>
                <a:latin typeface="Times New Roman" panose="02020603050405020304" pitchFamily="18" charset="0"/>
                <a:ea typeface="Times New Roman" panose="02020603050405020304" pitchFamily="18" charset="0"/>
              </a:rPr>
              <a:t>Por favor, genera 3 campañas, y para cada una de ellas, desarrolla su respectivo A/B </a:t>
            </a:r>
            <a:r>
              <a:rPr lang="es-VE" sz="2000" b="1" err="1">
                <a:solidFill>
                  <a:schemeClr val="accent6">
                    <a:lumMod val="75000"/>
                  </a:schemeClr>
                </a:solidFill>
                <a:effectLst/>
                <a:latin typeface="Times New Roman" panose="02020603050405020304" pitchFamily="18" charset="0"/>
                <a:ea typeface="Times New Roman" panose="02020603050405020304" pitchFamily="18" charset="0"/>
              </a:rPr>
              <a:t>testing</a:t>
            </a:r>
            <a:r>
              <a:rPr lang="es-VE" sz="2000" b="1">
                <a:solidFill>
                  <a:schemeClr val="accent6">
                    <a:lumMod val="75000"/>
                  </a:schemeClr>
                </a:solidFill>
                <a:effectLst/>
                <a:latin typeface="Times New Roman" panose="02020603050405020304" pitchFamily="18" charset="0"/>
                <a:ea typeface="Times New Roman" panose="02020603050405020304" pitchFamily="18" charset="0"/>
              </a:rPr>
              <a:t> con dos diseños/formatos por campaña.</a:t>
            </a:r>
          </a:p>
        </p:txBody>
      </p:sp>
    </p:spTree>
    <p:extLst>
      <p:ext uri="{BB962C8B-B14F-4D97-AF65-F5344CB8AC3E}">
        <p14:creationId xmlns:p14="http://schemas.microsoft.com/office/powerpoint/2010/main" val="3192210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42442"/>
        </a:solidFill>
        <a:effectLst/>
      </p:bgPr>
    </p:bg>
    <p:spTree>
      <p:nvGrpSpPr>
        <p:cNvPr id="1" name=""/>
        <p:cNvGrpSpPr/>
        <p:nvPr/>
      </p:nvGrpSpPr>
      <p:grpSpPr>
        <a:xfrm>
          <a:off x="0" y="0"/>
          <a:ext cx="0" cy="0"/>
          <a:chOff x="0" y="0"/>
          <a:chExt cx="0" cy="0"/>
        </a:xfrm>
      </p:grpSpPr>
      <p:sp>
        <p:nvSpPr>
          <p:cNvPr id="2" name="Freeform 2"/>
          <p:cNvSpPr/>
          <p:nvPr/>
        </p:nvSpPr>
        <p:spPr>
          <a:xfrm>
            <a:off x="14739640" y="6609519"/>
            <a:ext cx="3934056" cy="4114800"/>
          </a:xfrm>
          <a:custGeom>
            <a:avLst/>
            <a:gdLst/>
            <a:ahLst/>
            <a:cxnLst/>
            <a:rect l="l" t="t" r="r" b="b"/>
            <a:pathLst>
              <a:path w="3934056" h="4114800">
                <a:moveTo>
                  <a:pt x="0" y="0"/>
                </a:moveTo>
                <a:lnTo>
                  <a:pt x="3934056" y="0"/>
                </a:lnTo>
                <a:lnTo>
                  <a:pt x="3934056" y="4114800"/>
                </a:lnTo>
                <a:lnTo>
                  <a:pt x="0" y="4114800"/>
                </a:lnTo>
                <a:lnTo>
                  <a:pt x="0" y="0"/>
                </a:lnTo>
                <a:close/>
              </a:path>
            </a:pathLst>
          </a:custGeom>
          <a:blipFill>
            <a:blip r:embed="rId2">
              <a:alphaModFix amt="39000"/>
              <a:extLst>
                <a:ext uri="{96DAC541-7B7A-43D3-8B79-37D633B846F1}">
                  <asvg:svgBlip xmlns:asvg="http://schemas.microsoft.com/office/drawing/2016/SVG/main" r:embed="rId3"/>
                </a:ext>
              </a:extLst>
            </a:blip>
            <a:stretch>
              <a:fillRect/>
            </a:stretch>
          </a:blipFill>
        </p:spPr>
        <p:txBody>
          <a:bodyPr/>
          <a:lstStyle/>
          <a:p>
            <a:endParaRPr lang="es-VE"/>
          </a:p>
        </p:txBody>
      </p:sp>
      <p:sp>
        <p:nvSpPr>
          <p:cNvPr id="3" name="Freeform 3"/>
          <p:cNvSpPr/>
          <p:nvPr/>
        </p:nvSpPr>
        <p:spPr>
          <a:xfrm flipH="1" flipV="1">
            <a:off x="-385696" y="-437319"/>
            <a:ext cx="3934056" cy="4114800"/>
          </a:xfrm>
          <a:custGeom>
            <a:avLst/>
            <a:gdLst/>
            <a:ahLst/>
            <a:cxnLst/>
            <a:rect l="l" t="t" r="r" b="b"/>
            <a:pathLst>
              <a:path w="3934056" h="4114800">
                <a:moveTo>
                  <a:pt x="3934056" y="4114800"/>
                </a:moveTo>
                <a:lnTo>
                  <a:pt x="0" y="4114800"/>
                </a:lnTo>
                <a:lnTo>
                  <a:pt x="0" y="0"/>
                </a:lnTo>
                <a:lnTo>
                  <a:pt x="3934056" y="0"/>
                </a:lnTo>
                <a:lnTo>
                  <a:pt x="3934056" y="4114800"/>
                </a:lnTo>
                <a:close/>
              </a:path>
            </a:pathLst>
          </a:custGeom>
          <a:blipFill>
            <a:blip r:embed="rId2">
              <a:alphaModFix amt="39000"/>
              <a:extLst>
                <a:ext uri="{96DAC541-7B7A-43D3-8B79-37D633B846F1}">
                  <asvg:svgBlip xmlns:asvg="http://schemas.microsoft.com/office/drawing/2016/SVG/main" r:embed="rId3"/>
                </a:ext>
              </a:extLst>
            </a:blip>
            <a:stretch>
              <a:fillRect/>
            </a:stretch>
          </a:blipFill>
        </p:spPr>
        <p:txBody>
          <a:bodyPr/>
          <a:lstStyle/>
          <a:p>
            <a:endParaRPr lang="es-VE"/>
          </a:p>
        </p:txBody>
      </p:sp>
      <p:sp>
        <p:nvSpPr>
          <p:cNvPr id="4" name="Freeform 4"/>
          <p:cNvSpPr/>
          <p:nvPr/>
        </p:nvSpPr>
        <p:spPr>
          <a:xfrm>
            <a:off x="-3219307" y="4256715"/>
            <a:ext cx="6438613" cy="6438613"/>
          </a:xfrm>
          <a:custGeom>
            <a:avLst/>
            <a:gdLst/>
            <a:ahLst/>
            <a:cxnLst/>
            <a:rect l="l" t="t" r="r" b="b"/>
            <a:pathLst>
              <a:path w="6438613" h="6438613">
                <a:moveTo>
                  <a:pt x="0" y="0"/>
                </a:moveTo>
                <a:lnTo>
                  <a:pt x="6438614" y="0"/>
                </a:lnTo>
                <a:lnTo>
                  <a:pt x="6438614" y="6438614"/>
                </a:lnTo>
                <a:lnTo>
                  <a:pt x="0" y="6438614"/>
                </a:lnTo>
                <a:lnTo>
                  <a:pt x="0" y="0"/>
                </a:lnTo>
                <a:close/>
              </a:path>
            </a:pathLst>
          </a:custGeom>
          <a:blipFill>
            <a:blip r:embed="rId4">
              <a:alphaModFix amt="16000"/>
            </a:blip>
            <a:stretch>
              <a:fillRect/>
            </a:stretch>
          </a:blipFill>
        </p:spPr>
        <p:txBody>
          <a:bodyPr/>
          <a:lstStyle/>
          <a:p>
            <a:endParaRPr lang="es-VE"/>
          </a:p>
        </p:txBody>
      </p:sp>
      <p:grpSp>
        <p:nvGrpSpPr>
          <p:cNvPr id="5" name="Group 5"/>
          <p:cNvGrpSpPr/>
          <p:nvPr/>
        </p:nvGrpSpPr>
        <p:grpSpPr>
          <a:xfrm>
            <a:off x="9507372" y="4737009"/>
            <a:ext cx="3977182" cy="3977182"/>
            <a:chOff x="0" y="0"/>
            <a:chExt cx="1047488" cy="1047488"/>
          </a:xfrm>
        </p:grpSpPr>
        <p:sp>
          <p:nvSpPr>
            <p:cNvPr id="6" name="Freeform 6"/>
            <p:cNvSpPr/>
            <p:nvPr/>
          </p:nvSpPr>
          <p:spPr>
            <a:xfrm>
              <a:off x="0" y="0"/>
              <a:ext cx="1047488" cy="1047488"/>
            </a:xfrm>
            <a:custGeom>
              <a:avLst/>
              <a:gdLst/>
              <a:ahLst/>
              <a:cxnLst/>
              <a:rect l="l" t="t" r="r" b="b"/>
              <a:pathLst>
                <a:path w="1047488" h="1047488">
                  <a:moveTo>
                    <a:pt x="0" y="0"/>
                  </a:moveTo>
                  <a:lnTo>
                    <a:pt x="1047488" y="0"/>
                  </a:lnTo>
                  <a:lnTo>
                    <a:pt x="1047488" y="1047488"/>
                  </a:lnTo>
                  <a:lnTo>
                    <a:pt x="0" y="1047488"/>
                  </a:lnTo>
                  <a:close/>
                </a:path>
              </a:pathLst>
            </a:custGeom>
            <a:solidFill>
              <a:srgbClr val="FD9F00"/>
            </a:solidFill>
          </p:spPr>
          <p:txBody>
            <a:bodyPr/>
            <a:lstStyle/>
            <a:p>
              <a:endParaRPr lang="es-VE"/>
            </a:p>
          </p:txBody>
        </p:sp>
        <p:sp>
          <p:nvSpPr>
            <p:cNvPr id="7" name="TextBox 7"/>
            <p:cNvSpPr txBox="1"/>
            <p:nvPr/>
          </p:nvSpPr>
          <p:spPr>
            <a:xfrm>
              <a:off x="0" y="-38100"/>
              <a:ext cx="1047488" cy="1085588"/>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2863665" y="-3086100"/>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4">
              <a:alphaModFix amt="16000"/>
            </a:blip>
            <a:stretch>
              <a:fillRect/>
            </a:stretch>
          </a:blipFill>
        </p:spPr>
        <p:txBody>
          <a:bodyPr/>
          <a:lstStyle/>
          <a:p>
            <a:endParaRPr lang="es-VE"/>
          </a:p>
        </p:txBody>
      </p:sp>
      <p:sp>
        <p:nvSpPr>
          <p:cNvPr id="9" name="Freeform 9"/>
          <p:cNvSpPr/>
          <p:nvPr/>
        </p:nvSpPr>
        <p:spPr>
          <a:xfrm>
            <a:off x="673429" y="479195"/>
            <a:ext cx="274427" cy="260019"/>
          </a:xfrm>
          <a:custGeom>
            <a:avLst/>
            <a:gdLst/>
            <a:ahLst/>
            <a:cxnLst/>
            <a:rect l="l" t="t" r="r" b="b"/>
            <a:pathLst>
              <a:path w="274427" h="260019">
                <a:moveTo>
                  <a:pt x="0" y="0"/>
                </a:moveTo>
                <a:lnTo>
                  <a:pt x="274427" y="0"/>
                </a:lnTo>
                <a:lnTo>
                  <a:pt x="274427" y="260019"/>
                </a:lnTo>
                <a:lnTo>
                  <a:pt x="0" y="2600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VE"/>
          </a:p>
        </p:txBody>
      </p:sp>
      <p:grpSp>
        <p:nvGrpSpPr>
          <p:cNvPr id="10" name="Group 10"/>
          <p:cNvGrpSpPr/>
          <p:nvPr/>
        </p:nvGrpSpPr>
        <p:grpSpPr>
          <a:xfrm>
            <a:off x="17293116" y="565634"/>
            <a:ext cx="397367" cy="28996"/>
            <a:chOff x="0" y="0"/>
            <a:chExt cx="128243" cy="9358"/>
          </a:xfrm>
        </p:grpSpPr>
        <p:sp>
          <p:nvSpPr>
            <p:cNvPr id="11" name="Freeform 11"/>
            <p:cNvSpPr/>
            <p:nvPr/>
          </p:nvSpPr>
          <p:spPr>
            <a:xfrm>
              <a:off x="0" y="0"/>
              <a:ext cx="128243" cy="9358"/>
            </a:xfrm>
            <a:custGeom>
              <a:avLst/>
              <a:gdLst/>
              <a:ahLst/>
              <a:cxnLst/>
              <a:rect l="l" t="t" r="r" b="b"/>
              <a:pathLst>
                <a:path w="128243" h="9358">
                  <a:moveTo>
                    <a:pt x="0" y="0"/>
                  </a:moveTo>
                  <a:lnTo>
                    <a:pt x="128243" y="0"/>
                  </a:lnTo>
                  <a:lnTo>
                    <a:pt x="128243" y="9358"/>
                  </a:lnTo>
                  <a:lnTo>
                    <a:pt x="0" y="9358"/>
                  </a:lnTo>
                  <a:close/>
                </a:path>
              </a:pathLst>
            </a:custGeom>
            <a:solidFill>
              <a:srgbClr val="FD9F00"/>
            </a:solidFill>
          </p:spPr>
          <p:txBody>
            <a:bodyPr/>
            <a:lstStyle/>
            <a:p>
              <a:endParaRPr lang="es-VE"/>
            </a:p>
          </p:txBody>
        </p:sp>
        <p:sp>
          <p:nvSpPr>
            <p:cNvPr id="12" name="TextBox 12"/>
            <p:cNvSpPr txBox="1"/>
            <p:nvPr/>
          </p:nvSpPr>
          <p:spPr>
            <a:xfrm>
              <a:off x="0" y="-38100"/>
              <a:ext cx="128243" cy="47458"/>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17293116" y="657737"/>
            <a:ext cx="397367" cy="28996"/>
            <a:chOff x="0" y="0"/>
            <a:chExt cx="128243" cy="9358"/>
          </a:xfrm>
        </p:grpSpPr>
        <p:sp>
          <p:nvSpPr>
            <p:cNvPr id="14" name="Freeform 14"/>
            <p:cNvSpPr/>
            <p:nvPr/>
          </p:nvSpPr>
          <p:spPr>
            <a:xfrm>
              <a:off x="0" y="0"/>
              <a:ext cx="128243" cy="9358"/>
            </a:xfrm>
            <a:custGeom>
              <a:avLst/>
              <a:gdLst/>
              <a:ahLst/>
              <a:cxnLst/>
              <a:rect l="l" t="t" r="r" b="b"/>
              <a:pathLst>
                <a:path w="128243" h="9358">
                  <a:moveTo>
                    <a:pt x="0" y="0"/>
                  </a:moveTo>
                  <a:lnTo>
                    <a:pt x="128243" y="0"/>
                  </a:lnTo>
                  <a:lnTo>
                    <a:pt x="128243" y="9358"/>
                  </a:lnTo>
                  <a:lnTo>
                    <a:pt x="0" y="9358"/>
                  </a:lnTo>
                  <a:close/>
                </a:path>
              </a:pathLst>
            </a:custGeom>
            <a:solidFill>
              <a:srgbClr val="FD9F00"/>
            </a:solidFill>
          </p:spPr>
          <p:txBody>
            <a:bodyPr/>
            <a:lstStyle/>
            <a:p>
              <a:endParaRPr lang="es-VE"/>
            </a:p>
          </p:txBody>
        </p:sp>
        <p:sp>
          <p:nvSpPr>
            <p:cNvPr id="15" name="TextBox 15"/>
            <p:cNvSpPr txBox="1"/>
            <p:nvPr/>
          </p:nvSpPr>
          <p:spPr>
            <a:xfrm>
              <a:off x="0" y="-38100"/>
              <a:ext cx="128243" cy="47458"/>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7839141" y="8809441"/>
            <a:ext cx="448859" cy="448859"/>
            <a:chOff x="0" y="0"/>
            <a:chExt cx="118218" cy="118218"/>
          </a:xfrm>
        </p:grpSpPr>
        <p:sp>
          <p:nvSpPr>
            <p:cNvPr id="17" name="Freeform 17"/>
            <p:cNvSpPr/>
            <p:nvPr/>
          </p:nvSpPr>
          <p:spPr>
            <a:xfrm>
              <a:off x="0" y="0"/>
              <a:ext cx="118218" cy="118218"/>
            </a:xfrm>
            <a:custGeom>
              <a:avLst/>
              <a:gdLst/>
              <a:ahLst/>
              <a:cxnLst/>
              <a:rect l="l" t="t" r="r" b="b"/>
              <a:pathLst>
                <a:path w="118218" h="118218">
                  <a:moveTo>
                    <a:pt x="0" y="0"/>
                  </a:moveTo>
                  <a:lnTo>
                    <a:pt x="118218" y="0"/>
                  </a:lnTo>
                  <a:lnTo>
                    <a:pt x="118218" y="118218"/>
                  </a:lnTo>
                  <a:lnTo>
                    <a:pt x="0" y="118218"/>
                  </a:lnTo>
                  <a:close/>
                </a:path>
              </a:pathLst>
            </a:custGeom>
            <a:solidFill>
              <a:srgbClr val="FD9F00"/>
            </a:solidFill>
          </p:spPr>
          <p:txBody>
            <a:bodyPr/>
            <a:lstStyle/>
            <a:p>
              <a:endParaRPr lang="es-VE"/>
            </a:p>
          </p:txBody>
        </p:sp>
        <p:sp>
          <p:nvSpPr>
            <p:cNvPr id="18" name="TextBox 18"/>
            <p:cNvSpPr txBox="1"/>
            <p:nvPr/>
          </p:nvSpPr>
          <p:spPr>
            <a:xfrm>
              <a:off x="0" y="-38100"/>
              <a:ext cx="118218" cy="156318"/>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7839141" y="8360583"/>
            <a:ext cx="448859" cy="448859"/>
            <a:chOff x="0" y="0"/>
            <a:chExt cx="118218" cy="118218"/>
          </a:xfrm>
        </p:grpSpPr>
        <p:sp>
          <p:nvSpPr>
            <p:cNvPr id="20" name="Freeform 20"/>
            <p:cNvSpPr/>
            <p:nvPr/>
          </p:nvSpPr>
          <p:spPr>
            <a:xfrm>
              <a:off x="0" y="0"/>
              <a:ext cx="118218" cy="118218"/>
            </a:xfrm>
            <a:custGeom>
              <a:avLst/>
              <a:gdLst/>
              <a:ahLst/>
              <a:cxnLst/>
              <a:rect l="l" t="t" r="r" b="b"/>
              <a:pathLst>
                <a:path w="118218" h="118218">
                  <a:moveTo>
                    <a:pt x="0" y="0"/>
                  </a:moveTo>
                  <a:lnTo>
                    <a:pt x="118218" y="0"/>
                  </a:lnTo>
                  <a:lnTo>
                    <a:pt x="118218" y="118218"/>
                  </a:lnTo>
                  <a:lnTo>
                    <a:pt x="0" y="118218"/>
                  </a:lnTo>
                  <a:close/>
                </a:path>
              </a:pathLst>
            </a:custGeom>
            <a:solidFill>
              <a:srgbClr val="FD9000">
                <a:alpha val="19608"/>
              </a:srgbClr>
            </a:solidFill>
          </p:spPr>
          <p:txBody>
            <a:bodyPr/>
            <a:lstStyle/>
            <a:p>
              <a:endParaRPr lang="es-VE"/>
            </a:p>
          </p:txBody>
        </p:sp>
        <p:sp>
          <p:nvSpPr>
            <p:cNvPr id="21" name="TextBox 21"/>
            <p:cNvSpPr txBox="1"/>
            <p:nvPr/>
          </p:nvSpPr>
          <p:spPr>
            <a:xfrm>
              <a:off x="0" y="-38100"/>
              <a:ext cx="118218" cy="156318"/>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1096258" y="489099"/>
            <a:ext cx="1385913" cy="250116"/>
          </a:xfrm>
          <a:prstGeom prst="rect">
            <a:avLst/>
          </a:prstGeom>
        </p:spPr>
        <p:txBody>
          <a:bodyPr lIns="0" tIns="0" rIns="0" bIns="0" rtlCol="0" anchor="t">
            <a:spAutoFit/>
          </a:bodyPr>
          <a:lstStyle/>
          <a:p>
            <a:pPr algn="l">
              <a:lnSpc>
                <a:spcPts val="1960"/>
              </a:lnSpc>
              <a:spcBef>
                <a:spcPct val="0"/>
              </a:spcBef>
            </a:pPr>
            <a:r>
              <a:rPr lang="en-US" sz="1400">
                <a:solidFill>
                  <a:srgbClr val="0FCCD7"/>
                </a:solidFill>
                <a:latin typeface="TT Supermolot Neue Expanded"/>
              </a:rPr>
              <a:t>BORCELLE</a:t>
            </a:r>
          </a:p>
        </p:txBody>
      </p:sp>
      <p:sp>
        <p:nvSpPr>
          <p:cNvPr id="23" name="TextBox 23"/>
          <p:cNvSpPr txBox="1"/>
          <p:nvPr/>
        </p:nvSpPr>
        <p:spPr>
          <a:xfrm>
            <a:off x="15940842" y="517674"/>
            <a:ext cx="978460" cy="197971"/>
          </a:xfrm>
          <a:prstGeom prst="rect">
            <a:avLst/>
          </a:prstGeom>
        </p:spPr>
        <p:txBody>
          <a:bodyPr lIns="0" tIns="0" rIns="0" bIns="0" rtlCol="0" anchor="t">
            <a:spAutoFit/>
          </a:bodyPr>
          <a:lstStyle/>
          <a:p>
            <a:pPr algn="l">
              <a:lnSpc>
                <a:spcPts val="1680"/>
              </a:lnSpc>
              <a:spcBef>
                <a:spcPct val="0"/>
              </a:spcBef>
            </a:pPr>
            <a:r>
              <a:rPr lang="en-US" sz="1200">
                <a:solidFill>
                  <a:srgbClr val="0FCCD7"/>
                </a:solidFill>
                <a:latin typeface="Open Sans"/>
              </a:rPr>
              <a:t>Contact</a:t>
            </a:r>
          </a:p>
        </p:txBody>
      </p:sp>
      <p:sp>
        <p:nvSpPr>
          <p:cNvPr id="24" name="TextBox 24"/>
          <p:cNvSpPr txBox="1"/>
          <p:nvPr/>
        </p:nvSpPr>
        <p:spPr>
          <a:xfrm>
            <a:off x="14385046" y="517674"/>
            <a:ext cx="1060497" cy="197971"/>
          </a:xfrm>
          <a:prstGeom prst="rect">
            <a:avLst/>
          </a:prstGeom>
        </p:spPr>
        <p:txBody>
          <a:bodyPr lIns="0" tIns="0" rIns="0" bIns="0" rtlCol="0" anchor="t">
            <a:spAutoFit/>
          </a:bodyPr>
          <a:lstStyle/>
          <a:p>
            <a:pPr algn="l">
              <a:lnSpc>
                <a:spcPts val="1680"/>
              </a:lnSpc>
              <a:spcBef>
                <a:spcPct val="0"/>
              </a:spcBef>
            </a:pPr>
            <a:r>
              <a:rPr lang="en-US" sz="1200">
                <a:solidFill>
                  <a:srgbClr val="0FCCD7"/>
                </a:solidFill>
                <a:latin typeface="Open Sans"/>
              </a:rPr>
              <a:t>About Us</a:t>
            </a:r>
          </a:p>
        </p:txBody>
      </p:sp>
      <p:sp>
        <p:nvSpPr>
          <p:cNvPr id="25" name="TextBox 25"/>
          <p:cNvSpPr txBox="1"/>
          <p:nvPr/>
        </p:nvSpPr>
        <p:spPr>
          <a:xfrm>
            <a:off x="13154289" y="517674"/>
            <a:ext cx="735456" cy="197971"/>
          </a:xfrm>
          <a:prstGeom prst="rect">
            <a:avLst/>
          </a:prstGeom>
        </p:spPr>
        <p:txBody>
          <a:bodyPr lIns="0" tIns="0" rIns="0" bIns="0" rtlCol="0" anchor="t">
            <a:spAutoFit/>
          </a:bodyPr>
          <a:lstStyle/>
          <a:p>
            <a:pPr algn="l">
              <a:lnSpc>
                <a:spcPts val="1680"/>
              </a:lnSpc>
              <a:spcBef>
                <a:spcPct val="0"/>
              </a:spcBef>
            </a:pPr>
            <a:r>
              <a:rPr lang="en-US" sz="1200">
                <a:solidFill>
                  <a:srgbClr val="0FCCD7"/>
                </a:solidFill>
                <a:latin typeface="Open Sans"/>
              </a:rPr>
              <a:t>Service</a:t>
            </a:r>
          </a:p>
        </p:txBody>
      </p:sp>
      <p:sp>
        <p:nvSpPr>
          <p:cNvPr id="26" name="TextBox 26"/>
          <p:cNvSpPr txBox="1"/>
          <p:nvPr/>
        </p:nvSpPr>
        <p:spPr>
          <a:xfrm>
            <a:off x="11898530" y="517674"/>
            <a:ext cx="809760" cy="197971"/>
          </a:xfrm>
          <a:prstGeom prst="rect">
            <a:avLst/>
          </a:prstGeom>
        </p:spPr>
        <p:txBody>
          <a:bodyPr lIns="0" tIns="0" rIns="0" bIns="0" rtlCol="0" anchor="t">
            <a:spAutoFit/>
          </a:bodyPr>
          <a:lstStyle/>
          <a:p>
            <a:pPr algn="l">
              <a:lnSpc>
                <a:spcPts val="1680"/>
              </a:lnSpc>
              <a:spcBef>
                <a:spcPct val="0"/>
              </a:spcBef>
            </a:pPr>
            <a:r>
              <a:rPr lang="en-US" sz="1200">
                <a:solidFill>
                  <a:srgbClr val="0FCCD7"/>
                </a:solidFill>
                <a:latin typeface="Open Sans"/>
              </a:rPr>
              <a:t>Home</a:t>
            </a:r>
          </a:p>
        </p:txBody>
      </p:sp>
      <p:sp>
        <p:nvSpPr>
          <p:cNvPr id="27" name="TextBox 27"/>
          <p:cNvSpPr txBox="1"/>
          <p:nvPr/>
        </p:nvSpPr>
        <p:spPr>
          <a:xfrm>
            <a:off x="5791631" y="904875"/>
            <a:ext cx="7431481" cy="1087843"/>
          </a:xfrm>
          <a:prstGeom prst="rect">
            <a:avLst/>
          </a:prstGeom>
        </p:spPr>
        <p:txBody>
          <a:bodyPr lIns="0" tIns="0" rIns="0" bIns="0" rtlCol="0" anchor="t">
            <a:spAutoFit/>
          </a:bodyPr>
          <a:lstStyle/>
          <a:p>
            <a:pPr algn="l">
              <a:lnSpc>
                <a:spcPts val="8782"/>
              </a:lnSpc>
              <a:spcBef>
                <a:spcPct val="0"/>
              </a:spcBef>
            </a:pPr>
            <a:r>
              <a:rPr lang="en-US" sz="6273">
                <a:solidFill>
                  <a:srgbClr val="FB9D0C"/>
                </a:solidFill>
                <a:latin typeface="Bebas Neue Bold"/>
              </a:rPr>
              <a:t>NUESTROS MENTORES Y GUÍAS</a:t>
            </a:r>
          </a:p>
        </p:txBody>
      </p:sp>
      <p:sp>
        <p:nvSpPr>
          <p:cNvPr id="28" name="AutoShape 28"/>
          <p:cNvSpPr/>
          <p:nvPr/>
        </p:nvSpPr>
        <p:spPr>
          <a:xfrm>
            <a:off x="2075891" y="3601281"/>
            <a:ext cx="1900930" cy="0"/>
          </a:xfrm>
          <a:prstGeom prst="line">
            <a:avLst/>
          </a:prstGeom>
          <a:ln w="38100" cap="flat">
            <a:solidFill>
              <a:srgbClr val="FD9F00"/>
            </a:solidFill>
            <a:prstDash val="solid"/>
            <a:headEnd type="none" w="sm" len="sm"/>
            <a:tailEnd type="none" w="sm" len="sm"/>
          </a:ln>
        </p:spPr>
        <p:txBody>
          <a:bodyPr/>
          <a:lstStyle/>
          <a:p>
            <a:endParaRPr lang="es-VE"/>
          </a:p>
        </p:txBody>
      </p:sp>
      <p:sp>
        <p:nvSpPr>
          <p:cNvPr id="29" name="TextBox 29"/>
          <p:cNvSpPr txBox="1"/>
          <p:nvPr/>
        </p:nvSpPr>
        <p:spPr>
          <a:xfrm>
            <a:off x="2075891" y="4128233"/>
            <a:ext cx="5563088" cy="3774180"/>
          </a:xfrm>
          <a:prstGeom prst="rect">
            <a:avLst/>
          </a:prstGeom>
        </p:spPr>
        <p:txBody>
          <a:bodyPr lIns="0" tIns="0" rIns="0" bIns="0" rtlCol="0" anchor="t">
            <a:spAutoFit/>
          </a:bodyPr>
          <a:lstStyle/>
          <a:p>
            <a:pPr algn="l">
              <a:lnSpc>
                <a:spcPts val="3382"/>
              </a:lnSpc>
              <a:spcBef>
                <a:spcPct val="0"/>
              </a:spcBef>
            </a:pPr>
            <a:r>
              <a:rPr lang="en-US" sz="2416">
                <a:solidFill>
                  <a:srgbClr val="0FCCD7"/>
                </a:solidFill>
                <a:latin typeface="Open Sans"/>
              </a:rPr>
              <a:t>Convierte Más, liderado por figuras como Vilma Núñez y Jose Villalobos, ha sido un socio educativo de LeadTroop, proporcionando entrenamientos que refuerzan nuestras competencias digitales y de marketing. Su enfoque en maximizar conversiones y diseñar estrategias efectivas ha influenciado profundamente nuestra metodología.</a:t>
            </a:r>
          </a:p>
        </p:txBody>
      </p:sp>
      <p:sp>
        <p:nvSpPr>
          <p:cNvPr id="30" name="TextBox 30"/>
          <p:cNvSpPr txBox="1"/>
          <p:nvPr/>
        </p:nvSpPr>
        <p:spPr>
          <a:xfrm>
            <a:off x="2075891" y="2362487"/>
            <a:ext cx="6366702" cy="1087843"/>
          </a:xfrm>
          <a:prstGeom prst="rect">
            <a:avLst/>
          </a:prstGeom>
        </p:spPr>
        <p:txBody>
          <a:bodyPr lIns="0" tIns="0" rIns="0" bIns="0" rtlCol="0" anchor="t">
            <a:spAutoFit/>
          </a:bodyPr>
          <a:lstStyle/>
          <a:p>
            <a:pPr algn="l">
              <a:lnSpc>
                <a:spcPts val="8782"/>
              </a:lnSpc>
              <a:spcBef>
                <a:spcPct val="0"/>
              </a:spcBef>
            </a:pPr>
            <a:r>
              <a:rPr lang="en-US" sz="6273">
                <a:solidFill>
                  <a:srgbClr val="FFFFFF"/>
                </a:solidFill>
                <a:latin typeface="Bebas Neue Bold"/>
              </a:rPr>
              <a:t>CONVIERTE MÁS</a:t>
            </a:r>
          </a:p>
        </p:txBody>
      </p:sp>
      <p:sp>
        <p:nvSpPr>
          <p:cNvPr id="31" name="Freeform 31"/>
          <p:cNvSpPr/>
          <p:nvPr/>
        </p:nvSpPr>
        <p:spPr>
          <a:xfrm>
            <a:off x="8887846" y="1992718"/>
            <a:ext cx="9057905" cy="9057905"/>
          </a:xfrm>
          <a:custGeom>
            <a:avLst/>
            <a:gdLst/>
            <a:ahLst/>
            <a:cxnLst/>
            <a:rect l="l" t="t" r="r" b="b"/>
            <a:pathLst>
              <a:path w="9057905" h="9057905">
                <a:moveTo>
                  <a:pt x="0" y="0"/>
                </a:moveTo>
                <a:lnTo>
                  <a:pt x="9057905" y="0"/>
                </a:lnTo>
                <a:lnTo>
                  <a:pt x="9057905" y="9057905"/>
                </a:lnTo>
                <a:lnTo>
                  <a:pt x="0" y="9057905"/>
                </a:lnTo>
                <a:lnTo>
                  <a:pt x="0" y="0"/>
                </a:lnTo>
                <a:close/>
              </a:path>
            </a:pathLst>
          </a:custGeom>
          <a:blipFill>
            <a:blip r:embed="rId7"/>
            <a:stretch>
              <a:fillRect/>
            </a:stretch>
          </a:blipFill>
        </p:spPr>
        <p:txBody>
          <a:bodyPr/>
          <a:lstStyle/>
          <a:p>
            <a:endParaRPr lang="es-VE"/>
          </a:p>
        </p:txBody>
      </p:sp>
      <p:grpSp>
        <p:nvGrpSpPr>
          <p:cNvPr id="32" name="Group 32"/>
          <p:cNvGrpSpPr/>
          <p:nvPr/>
        </p:nvGrpSpPr>
        <p:grpSpPr>
          <a:xfrm>
            <a:off x="9921259" y="1992718"/>
            <a:ext cx="6991079" cy="7745382"/>
            <a:chOff x="0" y="0"/>
            <a:chExt cx="745160" cy="825559"/>
          </a:xfrm>
        </p:grpSpPr>
        <p:sp>
          <p:nvSpPr>
            <p:cNvPr id="33" name="Freeform 33"/>
            <p:cNvSpPr/>
            <p:nvPr/>
          </p:nvSpPr>
          <p:spPr>
            <a:xfrm>
              <a:off x="0" y="0"/>
              <a:ext cx="745160" cy="825559"/>
            </a:xfrm>
            <a:custGeom>
              <a:avLst/>
              <a:gdLst/>
              <a:ahLst/>
              <a:cxnLst/>
              <a:rect l="l" t="t" r="r" b="b"/>
              <a:pathLst>
                <a:path w="745160" h="825559">
                  <a:moveTo>
                    <a:pt x="27685" y="0"/>
                  </a:moveTo>
                  <a:lnTo>
                    <a:pt x="717475" y="0"/>
                  </a:lnTo>
                  <a:cubicBezTo>
                    <a:pt x="732765" y="0"/>
                    <a:pt x="745160" y="12395"/>
                    <a:pt x="745160" y="27685"/>
                  </a:cubicBezTo>
                  <a:lnTo>
                    <a:pt x="745160" y="797874"/>
                  </a:lnTo>
                  <a:cubicBezTo>
                    <a:pt x="745160" y="813164"/>
                    <a:pt x="732765" y="825559"/>
                    <a:pt x="717475" y="825559"/>
                  </a:cubicBezTo>
                  <a:lnTo>
                    <a:pt x="27685" y="825559"/>
                  </a:lnTo>
                  <a:cubicBezTo>
                    <a:pt x="20342" y="825559"/>
                    <a:pt x="13301" y="822642"/>
                    <a:pt x="8109" y="817450"/>
                  </a:cubicBezTo>
                  <a:cubicBezTo>
                    <a:pt x="2917" y="812258"/>
                    <a:pt x="0" y="805216"/>
                    <a:pt x="0" y="797874"/>
                  </a:cubicBezTo>
                  <a:lnTo>
                    <a:pt x="0" y="27685"/>
                  </a:lnTo>
                  <a:cubicBezTo>
                    <a:pt x="0" y="12395"/>
                    <a:pt x="12395" y="0"/>
                    <a:pt x="27685" y="0"/>
                  </a:cubicBezTo>
                  <a:close/>
                </a:path>
              </a:pathLst>
            </a:custGeom>
            <a:solidFill>
              <a:srgbClr val="FFFFFF"/>
            </a:solidFill>
          </p:spPr>
          <p:txBody>
            <a:bodyPr/>
            <a:lstStyle/>
            <a:p>
              <a:endParaRPr lang="es-VE"/>
            </a:p>
          </p:txBody>
        </p:sp>
        <p:sp>
          <p:nvSpPr>
            <p:cNvPr id="34" name="TextBox 34"/>
            <p:cNvSpPr txBox="1"/>
            <p:nvPr/>
          </p:nvSpPr>
          <p:spPr>
            <a:xfrm>
              <a:off x="0" y="-38100"/>
              <a:ext cx="745160" cy="863659"/>
            </a:xfrm>
            <a:prstGeom prst="rect">
              <a:avLst/>
            </a:prstGeom>
          </p:spPr>
          <p:txBody>
            <a:bodyPr lIns="50800" tIns="50800" rIns="50800" bIns="50800" rtlCol="0" anchor="ctr"/>
            <a:lstStyle/>
            <a:p>
              <a:pPr algn="ctr">
                <a:lnSpc>
                  <a:spcPts val="2659"/>
                </a:lnSpc>
                <a:spcBef>
                  <a:spcPct val="0"/>
                </a:spcBef>
              </a:pPr>
              <a:endParaRPr/>
            </a:p>
          </p:txBody>
        </p:sp>
      </p:grpSp>
      <p:grpSp>
        <p:nvGrpSpPr>
          <p:cNvPr id="35" name="Group 35"/>
          <p:cNvGrpSpPr/>
          <p:nvPr/>
        </p:nvGrpSpPr>
        <p:grpSpPr>
          <a:xfrm>
            <a:off x="9921259" y="2434919"/>
            <a:ext cx="6991079" cy="5959402"/>
            <a:chOff x="0" y="0"/>
            <a:chExt cx="9321438" cy="7945869"/>
          </a:xfrm>
        </p:grpSpPr>
        <p:pic>
          <p:nvPicPr>
            <p:cNvPr id="36" name="Picture 36"/>
            <p:cNvPicPr>
              <a:picLocks noChangeAspect="1"/>
            </p:cNvPicPr>
            <p:nvPr/>
          </p:nvPicPr>
          <p:blipFill>
            <a:blip r:embed="rId8"/>
            <a:srcRect l="16343" t="41269" r="17367" b="16350"/>
            <a:stretch>
              <a:fillRect/>
            </a:stretch>
          </p:blipFill>
          <p:spPr>
            <a:xfrm>
              <a:off x="0" y="0"/>
              <a:ext cx="9321438" cy="7945869"/>
            </a:xfrm>
            <a:prstGeom prst="rect">
              <a:avLst/>
            </a:prstGeom>
          </p:spPr>
        </p:pic>
      </p:grpSp>
      <p:grpSp>
        <p:nvGrpSpPr>
          <p:cNvPr id="37" name="Group 37"/>
          <p:cNvGrpSpPr>
            <a:grpSpLocks noChangeAspect="1"/>
          </p:cNvGrpSpPr>
          <p:nvPr/>
        </p:nvGrpSpPr>
        <p:grpSpPr>
          <a:xfrm>
            <a:off x="10309853" y="8658443"/>
            <a:ext cx="778122" cy="778119"/>
            <a:chOff x="0" y="0"/>
            <a:chExt cx="6350000" cy="6349975"/>
          </a:xfrm>
        </p:grpSpPr>
        <p:sp>
          <p:nvSpPr>
            <p:cNvPr id="38" name="Freeform 3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t="-6912" b="-6912"/>
              </a:stretch>
            </a:blipFill>
          </p:spPr>
          <p:txBody>
            <a:bodyPr/>
            <a:lstStyle/>
            <a:p>
              <a:endParaRPr lang="es-VE"/>
            </a:p>
          </p:txBody>
        </p:sp>
      </p:grpSp>
      <p:grpSp>
        <p:nvGrpSpPr>
          <p:cNvPr id="39" name="Group 39"/>
          <p:cNvGrpSpPr/>
          <p:nvPr/>
        </p:nvGrpSpPr>
        <p:grpSpPr>
          <a:xfrm>
            <a:off x="14027563" y="8782179"/>
            <a:ext cx="2359794" cy="530647"/>
            <a:chOff x="0" y="0"/>
            <a:chExt cx="251524" cy="56560"/>
          </a:xfrm>
        </p:grpSpPr>
        <p:sp>
          <p:nvSpPr>
            <p:cNvPr id="40" name="Freeform 40"/>
            <p:cNvSpPr/>
            <p:nvPr/>
          </p:nvSpPr>
          <p:spPr>
            <a:xfrm>
              <a:off x="0" y="0"/>
              <a:ext cx="251524" cy="56560"/>
            </a:xfrm>
            <a:custGeom>
              <a:avLst/>
              <a:gdLst/>
              <a:ahLst/>
              <a:cxnLst/>
              <a:rect l="l" t="t" r="r" b="b"/>
              <a:pathLst>
                <a:path w="251524" h="56560">
                  <a:moveTo>
                    <a:pt x="28280" y="0"/>
                  </a:moveTo>
                  <a:lnTo>
                    <a:pt x="223244" y="0"/>
                  </a:lnTo>
                  <a:cubicBezTo>
                    <a:pt x="238862" y="0"/>
                    <a:pt x="251524" y="12661"/>
                    <a:pt x="251524" y="28280"/>
                  </a:cubicBezTo>
                  <a:lnTo>
                    <a:pt x="251524" y="28280"/>
                  </a:lnTo>
                  <a:cubicBezTo>
                    <a:pt x="251524" y="43899"/>
                    <a:pt x="238862" y="56560"/>
                    <a:pt x="223244" y="56560"/>
                  </a:cubicBezTo>
                  <a:lnTo>
                    <a:pt x="28280" y="56560"/>
                  </a:lnTo>
                  <a:cubicBezTo>
                    <a:pt x="12661" y="56560"/>
                    <a:pt x="0" y="43899"/>
                    <a:pt x="0" y="28280"/>
                  </a:cubicBezTo>
                  <a:lnTo>
                    <a:pt x="0" y="28280"/>
                  </a:lnTo>
                  <a:cubicBezTo>
                    <a:pt x="0" y="12661"/>
                    <a:pt x="12661" y="0"/>
                    <a:pt x="28280" y="0"/>
                  </a:cubicBezTo>
                  <a:close/>
                </a:path>
              </a:pathLst>
            </a:custGeom>
            <a:solidFill>
              <a:srgbClr val="1C1D1A"/>
            </a:solidFill>
          </p:spPr>
          <p:txBody>
            <a:bodyPr/>
            <a:lstStyle/>
            <a:p>
              <a:endParaRPr lang="es-VE"/>
            </a:p>
          </p:txBody>
        </p:sp>
        <p:sp>
          <p:nvSpPr>
            <p:cNvPr id="41" name="TextBox 41"/>
            <p:cNvSpPr txBox="1"/>
            <p:nvPr/>
          </p:nvSpPr>
          <p:spPr>
            <a:xfrm>
              <a:off x="0" y="-38100"/>
              <a:ext cx="251524" cy="94660"/>
            </a:xfrm>
            <a:prstGeom prst="rect">
              <a:avLst/>
            </a:prstGeom>
          </p:spPr>
          <p:txBody>
            <a:bodyPr lIns="50800" tIns="50800" rIns="50800" bIns="50800" rtlCol="0" anchor="ctr"/>
            <a:lstStyle/>
            <a:p>
              <a:pPr algn="ctr">
                <a:lnSpc>
                  <a:spcPts val="2659"/>
                </a:lnSpc>
                <a:spcBef>
                  <a:spcPct val="0"/>
                </a:spcBef>
              </a:pPr>
              <a:endParaRPr/>
            </a:p>
          </p:txBody>
        </p:sp>
      </p:grpSp>
      <p:sp>
        <p:nvSpPr>
          <p:cNvPr id="42" name="Freeform 42"/>
          <p:cNvSpPr/>
          <p:nvPr/>
        </p:nvSpPr>
        <p:spPr>
          <a:xfrm>
            <a:off x="16375263" y="2185944"/>
            <a:ext cx="253335" cy="63334"/>
          </a:xfrm>
          <a:custGeom>
            <a:avLst/>
            <a:gdLst/>
            <a:ahLst/>
            <a:cxnLst/>
            <a:rect l="l" t="t" r="r" b="b"/>
            <a:pathLst>
              <a:path w="253335" h="63334">
                <a:moveTo>
                  <a:pt x="0" y="0"/>
                </a:moveTo>
                <a:lnTo>
                  <a:pt x="253335" y="0"/>
                </a:lnTo>
                <a:lnTo>
                  <a:pt x="253335" y="63334"/>
                </a:lnTo>
                <a:lnTo>
                  <a:pt x="0" y="6333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VE"/>
          </a:p>
        </p:txBody>
      </p:sp>
      <p:sp>
        <p:nvSpPr>
          <p:cNvPr id="43" name="TextBox 43"/>
          <p:cNvSpPr txBox="1"/>
          <p:nvPr/>
        </p:nvSpPr>
        <p:spPr>
          <a:xfrm>
            <a:off x="14182700" y="8875096"/>
            <a:ext cx="2049519" cy="306846"/>
          </a:xfrm>
          <a:prstGeom prst="rect">
            <a:avLst/>
          </a:prstGeom>
        </p:spPr>
        <p:txBody>
          <a:bodyPr lIns="0" tIns="0" rIns="0" bIns="0" rtlCol="0" anchor="t">
            <a:spAutoFit/>
          </a:bodyPr>
          <a:lstStyle/>
          <a:p>
            <a:pPr algn="ctr">
              <a:lnSpc>
                <a:spcPts val="2512"/>
              </a:lnSpc>
            </a:pPr>
            <a:r>
              <a:rPr lang="en-US" sz="1794" spc="17">
                <a:solidFill>
                  <a:srgbClr val="FFFFFF"/>
                </a:solidFill>
                <a:latin typeface="Aileron Bold"/>
              </a:rPr>
              <a:t>VISITAR PERFIL</a:t>
            </a:r>
          </a:p>
        </p:txBody>
      </p:sp>
      <p:sp>
        <p:nvSpPr>
          <p:cNvPr id="44" name="Freeform 44"/>
          <p:cNvSpPr/>
          <p:nvPr/>
        </p:nvSpPr>
        <p:spPr>
          <a:xfrm>
            <a:off x="16111935" y="9014444"/>
            <a:ext cx="240570" cy="298382"/>
          </a:xfrm>
          <a:custGeom>
            <a:avLst/>
            <a:gdLst/>
            <a:ahLst/>
            <a:cxnLst/>
            <a:rect l="l" t="t" r="r" b="b"/>
            <a:pathLst>
              <a:path w="240570" h="298382">
                <a:moveTo>
                  <a:pt x="0" y="0"/>
                </a:moveTo>
                <a:lnTo>
                  <a:pt x="240570" y="0"/>
                </a:lnTo>
                <a:lnTo>
                  <a:pt x="240570" y="298382"/>
                </a:lnTo>
                <a:lnTo>
                  <a:pt x="0" y="2983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s-VE"/>
          </a:p>
        </p:txBody>
      </p:sp>
      <p:sp>
        <p:nvSpPr>
          <p:cNvPr id="45" name="TextBox 45"/>
          <p:cNvSpPr txBox="1"/>
          <p:nvPr/>
        </p:nvSpPr>
        <p:spPr>
          <a:xfrm>
            <a:off x="11330299" y="8571420"/>
            <a:ext cx="1929108" cy="476082"/>
          </a:xfrm>
          <a:prstGeom prst="rect">
            <a:avLst/>
          </a:prstGeom>
        </p:spPr>
        <p:txBody>
          <a:bodyPr lIns="0" tIns="0" rIns="0" bIns="0" rtlCol="0" anchor="t">
            <a:spAutoFit/>
          </a:bodyPr>
          <a:lstStyle/>
          <a:p>
            <a:pPr algn="l">
              <a:lnSpc>
                <a:spcPts val="1934"/>
              </a:lnSpc>
            </a:pPr>
            <a:r>
              <a:rPr lang="en-US" sz="1381">
                <a:solidFill>
                  <a:srgbClr val="1C1D1A"/>
                </a:solidFill>
                <a:latin typeface="Aileron Bold"/>
              </a:rPr>
              <a:t>Convierte Más | Escuela de Marketing</a:t>
            </a:r>
          </a:p>
        </p:txBody>
      </p:sp>
      <p:sp>
        <p:nvSpPr>
          <p:cNvPr id="46" name="TextBox 46"/>
          <p:cNvSpPr txBox="1"/>
          <p:nvPr/>
        </p:nvSpPr>
        <p:spPr>
          <a:xfrm>
            <a:off x="11330299" y="9067851"/>
            <a:ext cx="2159925" cy="231619"/>
          </a:xfrm>
          <a:prstGeom prst="rect">
            <a:avLst/>
          </a:prstGeom>
        </p:spPr>
        <p:txBody>
          <a:bodyPr lIns="0" tIns="0" rIns="0" bIns="0" rtlCol="0" anchor="t">
            <a:spAutoFit/>
          </a:bodyPr>
          <a:lstStyle/>
          <a:p>
            <a:pPr algn="l">
              <a:lnSpc>
                <a:spcPts val="1815"/>
              </a:lnSpc>
            </a:pPr>
            <a:r>
              <a:rPr lang="en-US" sz="1296" spc="25">
                <a:solidFill>
                  <a:srgbClr val="545454"/>
                </a:solidFill>
                <a:latin typeface="Aileron Bold"/>
              </a:rPr>
              <a:t>@</a:t>
            </a:r>
            <a:r>
              <a:rPr lang="en-US" sz="1296" u="sng" spc="25">
                <a:solidFill>
                  <a:srgbClr val="545454"/>
                </a:solidFill>
                <a:latin typeface="Aileron Bold"/>
                <a:hlinkClick r:id="rId14" tooltip="https://www.instagram.com/conviertemas/?hl=es-la#"/>
              </a:rPr>
              <a:t>conviertemas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42442"/>
        </a:solidFill>
        <a:effectLst/>
      </p:bgPr>
    </p:bg>
    <p:spTree>
      <p:nvGrpSpPr>
        <p:cNvPr id="1" name=""/>
        <p:cNvGrpSpPr/>
        <p:nvPr/>
      </p:nvGrpSpPr>
      <p:grpSpPr>
        <a:xfrm>
          <a:off x="0" y="0"/>
          <a:ext cx="0" cy="0"/>
          <a:chOff x="0" y="0"/>
          <a:chExt cx="0" cy="0"/>
        </a:xfrm>
      </p:grpSpPr>
      <p:sp>
        <p:nvSpPr>
          <p:cNvPr id="2" name="TextBox 2"/>
          <p:cNvSpPr txBox="1"/>
          <p:nvPr/>
        </p:nvSpPr>
        <p:spPr>
          <a:xfrm>
            <a:off x="4490364" y="1653936"/>
            <a:ext cx="9307271" cy="3637516"/>
          </a:xfrm>
          <a:prstGeom prst="rect">
            <a:avLst/>
          </a:prstGeom>
        </p:spPr>
        <p:txBody>
          <a:bodyPr lIns="0" tIns="0" rIns="0" bIns="0" rtlCol="0" anchor="t">
            <a:spAutoFit/>
          </a:bodyPr>
          <a:lstStyle/>
          <a:p>
            <a:pPr algn="ctr">
              <a:lnSpc>
                <a:spcPts val="29457"/>
              </a:lnSpc>
              <a:spcBef>
                <a:spcPct val="0"/>
              </a:spcBef>
            </a:pPr>
            <a:r>
              <a:rPr lang="en-US" sz="21040">
                <a:solidFill>
                  <a:srgbClr val="FD9000"/>
                </a:solidFill>
                <a:latin typeface="Bebas Neue Bold"/>
              </a:rPr>
              <a:t>EL FUTURO</a:t>
            </a:r>
          </a:p>
        </p:txBody>
      </p:sp>
      <p:sp>
        <p:nvSpPr>
          <p:cNvPr id="3" name="Freeform 3"/>
          <p:cNvSpPr/>
          <p:nvPr/>
        </p:nvSpPr>
        <p:spPr>
          <a:xfrm flipH="1" flipV="1">
            <a:off x="-385696" y="-437319"/>
            <a:ext cx="3934056" cy="4114800"/>
          </a:xfrm>
          <a:custGeom>
            <a:avLst/>
            <a:gdLst/>
            <a:ahLst/>
            <a:cxnLst/>
            <a:rect l="l" t="t" r="r" b="b"/>
            <a:pathLst>
              <a:path w="3934056" h="4114800">
                <a:moveTo>
                  <a:pt x="3934056" y="4114800"/>
                </a:moveTo>
                <a:lnTo>
                  <a:pt x="0" y="4114800"/>
                </a:lnTo>
                <a:lnTo>
                  <a:pt x="0" y="0"/>
                </a:lnTo>
                <a:lnTo>
                  <a:pt x="3934056" y="0"/>
                </a:lnTo>
                <a:lnTo>
                  <a:pt x="3934056" y="4114800"/>
                </a:lnTo>
                <a:close/>
              </a:path>
            </a:pathLst>
          </a:custGeom>
          <a:blipFill>
            <a:blip r:embed="rId2">
              <a:alphaModFix amt="39000"/>
              <a:extLst>
                <a:ext uri="{96DAC541-7B7A-43D3-8B79-37D633B846F1}">
                  <asvg:svgBlip xmlns:asvg="http://schemas.microsoft.com/office/drawing/2016/SVG/main" r:embed="rId3"/>
                </a:ext>
              </a:extLst>
            </a:blip>
            <a:stretch>
              <a:fillRect/>
            </a:stretch>
          </a:blipFill>
        </p:spPr>
        <p:txBody>
          <a:bodyPr/>
          <a:lstStyle/>
          <a:p>
            <a:endParaRPr lang="es-VE"/>
          </a:p>
        </p:txBody>
      </p:sp>
      <p:sp>
        <p:nvSpPr>
          <p:cNvPr id="4" name="Freeform 4"/>
          <p:cNvSpPr/>
          <p:nvPr/>
        </p:nvSpPr>
        <p:spPr>
          <a:xfrm>
            <a:off x="14739640" y="6609519"/>
            <a:ext cx="3934056" cy="4114800"/>
          </a:xfrm>
          <a:custGeom>
            <a:avLst/>
            <a:gdLst/>
            <a:ahLst/>
            <a:cxnLst/>
            <a:rect l="l" t="t" r="r" b="b"/>
            <a:pathLst>
              <a:path w="3934056" h="4114800">
                <a:moveTo>
                  <a:pt x="0" y="0"/>
                </a:moveTo>
                <a:lnTo>
                  <a:pt x="3934056" y="0"/>
                </a:lnTo>
                <a:lnTo>
                  <a:pt x="3934056" y="4114800"/>
                </a:lnTo>
                <a:lnTo>
                  <a:pt x="0" y="4114800"/>
                </a:lnTo>
                <a:lnTo>
                  <a:pt x="0" y="0"/>
                </a:lnTo>
                <a:close/>
              </a:path>
            </a:pathLst>
          </a:custGeom>
          <a:blipFill>
            <a:blip r:embed="rId2">
              <a:alphaModFix amt="39000"/>
              <a:extLst>
                <a:ext uri="{96DAC541-7B7A-43D3-8B79-37D633B846F1}">
                  <asvg:svgBlip xmlns:asvg="http://schemas.microsoft.com/office/drawing/2016/SVG/main" r:embed="rId3"/>
                </a:ext>
              </a:extLst>
            </a:blip>
            <a:stretch>
              <a:fillRect/>
            </a:stretch>
          </a:blipFill>
        </p:spPr>
        <p:txBody>
          <a:bodyPr/>
          <a:lstStyle/>
          <a:p>
            <a:endParaRPr lang="es-VE"/>
          </a:p>
        </p:txBody>
      </p:sp>
      <p:grpSp>
        <p:nvGrpSpPr>
          <p:cNvPr id="5" name="Group 5"/>
          <p:cNvGrpSpPr/>
          <p:nvPr/>
        </p:nvGrpSpPr>
        <p:grpSpPr>
          <a:xfrm>
            <a:off x="17839141" y="8809441"/>
            <a:ext cx="448859" cy="448859"/>
            <a:chOff x="0" y="0"/>
            <a:chExt cx="118218" cy="118218"/>
          </a:xfrm>
        </p:grpSpPr>
        <p:sp>
          <p:nvSpPr>
            <p:cNvPr id="6" name="Freeform 6"/>
            <p:cNvSpPr/>
            <p:nvPr/>
          </p:nvSpPr>
          <p:spPr>
            <a:xfrm>
              <a:off x="0" y="0"/>
              <a:ext cx="118218" cy="118218"/>
            </a:xfrm>
            <a:custGeom>
              <a:avLst/>
              <a:gdLst/>
              <a:ahLst/>
              <a:cxnLst/>
              <a:rect l="l" t="t" r="r" b="b"/>
              <a:pathLst>
                <a:path w="118218" h="118218">
                  <a:moveTo>
                    <a:pt x="0" y="0"/>
                  </a:moveTo>
                  <a:lnTo>
                    <a:pt x="118218" y="0"/>
                  </a:lnTo>
                  <a:lnTo>
                    <a:pt x="118218" y="118218"/>
                  </a:lnTo>
                  <a:lnTo>
                    <a:pt x="0" y="118218"/>
                  </a:lnTo>
                  <a:close/>
                </a:path>
              </a:pathLst>
            </a:custGeom>
            <a:solidFill>
              <a:srgbClr val="00A5C7"/>
            </a:solidFill>
          </p:spPr>
          <p:txBody>
            <a:bodyPr/>
            <a:lstStyle/>
            <a:p>
              <a:endParaRPr lang="es-VE"/>
            </a:p>
          </p:txBody>
        </p:sp>
        <p:sp>
          <p:nvSpPr>
            <p:cNvPr id="7" name="TextBox 7"/>
            <p:cNvSpPr txBox="1"/>
            <p:nvPr/>
          </p:nvSpPr>
          <p:spPr>
            <a:xfrm>
              <a:off x="0" y="-38100"/>
              <a:ext cx="118218" cy="15631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7839141" y="8360583"/>
            <a:ext cx="448859" cy="448859"/>
            <a:chOff x="0" y="0"/>
            <a:chExt cx="118218" cy="118218"/>
          </a:xfrm>
        </p:grpSpPr>
        <p:sp>
          <p:nvSpPr>
            <p:cNvPr id="9" name="Freeform 9"/>
            <p:cNvSpPr/>
            <p:nvPr/>
          </p:nvSpPr>
          <p:spPr>
            <a:xfrm>
              <a:off x="0" y="0"/>
              <a:ext cx="118218" cy="118218"/>
            </a:xfrm>
            <a:custGeom>
              <a:avLst/>
              <a:gdLst/>
              <a:ahLst/>
              <a:cxnLst/>
              <a:rect l="l" t="t" r="r" b="b"/>
              <a:pathLst>
                <a:path w="118218" h="118218">
                  <a:moveTo>
                    <a:pt x="0" y="0"/>
                  </a:moveTo>
                  <a:lnTo>
                    <a:pt x="118218" y="0"/>
                  </a:lnTo>
                  <a:lnTo>
                    <a:pt x="118218" y="118218"/>
                  </a:lnTo>
                  <a:lnTo>
                    <a:pt x="0" y="118218"/>
                  </a:lnTo>
                  <a:close/>
                </a:path>
              </a:pathLst>
            </a:custGeom>
            <a:solidFill>
              <a:srgbClr val="0FCCD7">
                <a:alpha val="19608"/>
              </a:srgbClr>
            </a:solidFill>
          </p:spPr>
          <p:txBody>
            <a:bodyPr/>
            <a:lstStyle/>
            <a:p>
              <a:endParaRPr lang="es-VE"/>
            </a:p>
          </p:txBody>
        </p:sp>
        <p:sp>
          <p:nvSpPr>
            <p:cNvPr id="10" name="TextBox 10"/>
            <p:cNvSpPr txBox="1"/>
            <p:nvPr/>
          </p:nvSpPr>
          <p:spPr>
            <a:xfrm>
              <a:off x="0" y="-38100"/>
              <a:ext cx="118218" cy="156318"/>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028700" y="341313"/>
            <a:ext cx="1871426" cy="687387"/>
          </a:xfrm>
          <a:custGeom>
            <a:avLst/>
            <a:gdLst/>
            <a:ahLst/>
            <a:cxnLst/>
            <a:rect l="l" t="t" r="r" b="b"/>
            <a:pathLst>
              <a:path w="1871426" h="687387">
                <a:moveTo>
                  <a:pt x="0" y="0"/>
                </a:moveTo>
                <a:lnTo>
                  <a:pt x="1871426" y="0"/>
                </a:lnTo>
                <a:lnTo>
                  <a:pt x="1871426" y="687387"/>
                </a:lnTo>
                <a:lnTo>
                  <a:pt x="0" y="687387"/>
                </a:lnTo>
                <a:lnTo>
                  <a:pt x="0" y="0"/>
                </a:lnTo>
                <a:close/>
              </a:path>
            </a:pathLst>
          </a:custGeom>
          <a:blipFill>
            <a:blip r:embed="rId4"/>
            <a:stretch>
              <a:fillRect l="-8610" t="-93765" r="-16166" b="-145942"/>
            </a:stretch>
          </a:blipFill>
        </p:spPr>
        <p:txBody>
          <a:bodyPr/>
          <a:lstStyle/>
          <a:p>
            <a:endParaRPr lang="es-VE"/>
          </a:p>
        </p:txBody>
      </p:sp>
      <p:sp>
        <p:nvSpPr>
          <p:cNvPr id="12" name="TextBox 12"/>
          <p:cNvSpPr txBox="1"/>
          <p:nvPr/>
        </p:nvSpPr>
        <p:spPr>
          <a:xfrm>
            <a:off x="5579809" y="4459166"/>
            <a:ext cx="7128382" cy="2018857"/>
          </a:xfrm>
          <a:prstGeom prst="rect">
            <a:avLst/>
          </a:prstGeom>
        </p:spPr>
        <p:txBody>
          <a:bodyPr lIns="0" tIns="0" rIns="0" bIns="0" rtlCol="0" anchor="t">
            <a:spAutoFit/>
          </a:bodyPr>
          <a:lstStyle/>
          <a:p>
            <a:pPr algn="l">
              <a:lnSpc>
                <a:spcPts val="16337"/>
              </a:lnSpc>
              <a:spcBef>
                <a:spcPct val="0"/>
              </a:spcBef>
            </a:pPr>
            <a:r>
              <a:rPr lang="en-US" sz="11669">
                <a:solidFill>
                  <a:srgbClr val="FD9000"/>
                </a:solidFill>
                <a:latin typeface="Bebas Neue Bold"/>
              </a:rPr>
              <a:t>LO TIENES AQUÍ</a:t>
            </a:r>
          </a:p>
        </p:txBody>
      </p:sp>
      <p:sp>
        <p:nvSpPr>
          <p:cNvPr id="13" name="TextBox 13"/>
          <p:cNvSpPr txBox="1"/>
          <p:nvPr/>
        </p:nvSpPr>
        <p:spPr>
          <a:xfrm>
            <a:off x="6936543" y="5654912"/>
            <a:ext cx="4120743" cy="3603388"/>
          </a:xfrm>
          <a:prstGeom prst="rect">
            <a:avLst/>
          </a:prstGeom>
        </p:spPr>
        <p:txBody>
          <a:bodyPr lIns="0" tIns="0" rIns="0" bIns="0" rtlCol="0" anchor="t">
            <a:spAutoFit/>
          </a:bodyPr>
          <a:lstStyle/>
          <a:p>
            <a:pPr algn="ctr">
              <a:lnSpc>
                <a:spcPts val="29238"/>
              </a:lnSpc>
              <a:spcBef>
                <a:spcPct val="0"/>
              </a:spcBef>
            </a:pPr>
            <a:r>
              <a:rPr lang="en-US" sz="20884">
                <a:solidFill>
                  <a:srgbClr val="FD9000"/>
                </a:solidFill>
                <a:latin typeface="Bebas Neue Bold"/>
              </a:rPr>
              <a:t>HOY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42442"/>
        </a:solidFill>
        <a:effectLst/>
      </p:bgPr>
    </p:bg>
    <p:spTree>
      <p:nvGrpSpPr>
        <p:cNvPr id="1" name=""/>
        <p:cNvGrpSpPr/>
        <p:nvPr/>
      </p:nvGrpSpPr>
      <p:grpSpPr>
        <a:xfrm>
          <a:off x="0" y="0"/>
          <a:ext cx="0" cy="0"/>
          <a:chOff x="0" y="0"/>
          <a:chExt cx="0" cy="0"/>
        </a:xfrm>
      </p:grpSpPr>
      <p:sp>
        <p:nvSpPr>
          <p:cNvPr id="2" name="Freeform 2"/>
          <p:cNvSpPr/>
          <p:nvPr/>
        </p:nvSpPr>
        <p:spPr>
          <a:xfrm>
            <a:off x="14739640" y="6609519"/>
            <a:ext cx="3934056" cy="4114800"/>
          </a:xfrm>
          <a:custGeom>
            <a:avLst/>
            <a:gdLst/>
            <a:ahLst/>
            <a:cxnLst/>
            <a:rect l="l" t="t" r="r" b="b"/>
            <a:pathLst>
              <a:path w="3934056" h="4114800">
                <a:moveTo>
                  <a:pt x="0" y="0"/>
                </a:moveTo>
                <a:lnTo>
                  <a:pt x="3934056" y="0"/>
                </a:lnTo>
                <a:lnTo>
                  <a:pt x="3934056" y="4114800"/>
                </a:lnTo>
                <a:lnTo>
                  <a:pt x="0" y="4114800"/>
                </a:lnTo>
                <a:lnTo>
                  <a:pt x="0" y="0"/>
                </a:lnTo>
                <a:close/>
              </a:path>
            </a:pathLst>
          </a:custGeom>
          <a:blipFill>
            <a:blip r:embed="rId2">
              <a:alphaModFix amt="39000"/>
              <a:extLst>
                <a:ext uri="{96DAC541-7B7A-43D3-8B79-37D633B846F1}">
                  <asvg:svgBlip xmlns:asvg="http://schemas.microsoft.com/office/drawing/2016/SVG/main" r:embed="rId3"/>
                </a:ext>
              </a:extLst>
            </a:blip>
            <a:stretch>
              <a:fillRect/>
            </a:stretch>
          </a:blipFill>
        </p:spPr>
        <p:txBody>
          <a:bodyPr/>
          <a:lstStyle/>
          <a:p>
            <a:endParaRPr lang="es-VE"/>
          </a:p>
        </p:txBody>
      </p:sp>
      <p:sp>
        <p:nvSpPr>
          <p:cNvPr id="3" name="Freeform 3"/>
          <p:cNvSpPr/>
          <p:nvPr/>
        </p:nvSpPr>
        <p:spPr>
          <a:xfrm flipH="1" flipV="1">
            <a:off x="-385696" y="-437319"/>
            <a:ext cx="3934056" cy="4114800"/>
          </a:xfrm>
          <a:custGeom>
            <a:avLst/>
            <a:gdLst/>
            <a:ahLst/>
            <a:cxnLst/>
            <a:rect l="l" t="t" r="r" b="b"/>
            <a:pathLst>
              <a:path w="3934056" h="4114800">
                <a:moveTo>
                  <a:pt x="3934056" y="4114800"/>
                </a:moveTo>
                <a:lnTo>
                  <a:pt x="0" y="4114800"/>
                </a:lnTo>
                <a:lnTo>
                  <a:pt x="0" y="0"/>
                </a:lnTo>
                <a:lnTo>
                  <a:pt x="3934056" y="0"/>
                </a:lnTo>
                <a:lnTo>
                  <a:pt x="3934056" y="4114800"/>
                </a:lnTo>
                <a:close/>
              </a:path>
            </a:pathLst>
          </a:custGeom>
          <a:blipFill>
            <a:blip r:embed="rId2">
              <a:alphaModFix amt="39000"/>
              <a:extLst>
                <a:ext uri="{96DAC541-7B7A-43D3-8B79-37D633B846F1}">
                  <asvg:svgBlip xmlns:asvg="http://schemas.microsoft.com/office/drawing/2016/SVG/main" r:embed="rId3"/>
                </a:ext>
              </a:extLst>
            </a:blip>
            <a:stretch>
              <a:fillRect/>
            </a:stretch>
          </a:blipFill>
        </p:spPr>
        <p:txBody>
          <a:bodyPr/>
          <a:lstStyle/>
          <a:p>
            <a:endParaRPr lang="es-VE"/>
          </a:p>
        </p:txBody>
      </p:sp>
      <p:sp>
        <p:nvSpPr>
          <p:cNvPr id="4" name="Freeform 4"/>
          <p:cNvSpPr/>
          <p:nvPr/>
        </p:nvSpPr>
        <p:spPr>
          <a:xfrm>
            <a:off x="-3219307" y="4256715"/>
            <a:ext cx="6438613" cy="6438613"/>
          </a:xfrm>
          <a:custGeom>
            <a:avLst/>
            <a:gdLst/>
            <a:ahLst/>
            <a:cxnLst/>
            <a:rect l="l" t="t" r="r" b="b"/>
            <a:pathLst>
              <a:path w="6438613" h="6438613">
                <a:moveTo>
                  <a:pt x="0" y="0"/>
                </a:moveTo>
                <a:lnTo>
                  <a:pt x="6438614" y="0"/>
                </a:lnTo>
                <a:lnTo>
                  <a:pt x="6438614" y="6438614"/>
                </a:lnTo>
                <a:lnTo>
                  <a:pt x="0" y="6438614"/>
                </a:lnTo>
                <a:lnTo>
                  <a:pt x="0" y="0"/>
                </a:lnTo>
                <a:close/>
              </a:path>
            </a:pathLst>
          </a:custGeom>
          <a:blipFill>
            <a:blip r:embed="rId4">
              <a:alphaModFix amt="16000"/>
            </a:blip>
            <a:stretch>
              <a:fillRect/>
            </a:stretch>
          </a:blipFill>
        </p:spPr>
        <p:txBody>
          <a:bodyPr/>
          <a:lstStyle/>
          <a:p>
            <a:endParaRPr lang="es-VE"/>
          </a:p>
        </p:txBody>
      </p:sp>
      <p:sp>
        <p:nvSpPr>
          <p:cNvPr id="5" name="Freeform 5"/>
          <p:cNvSpPr/>
          <p:nvPr/>
        </p:nvSpPr>
        <p:spPr>
          <a:xfrm>
            <a:off x="12863665" y="-3086100"/>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4">
              <a:alphaModFix amt="16000"/>
            </a:blip>
            <a:stretch>
              <a:fillRect/>
            </a:stretch>
          </a:blipFill>
        </p:spPr>
        <p:txBody>
          <a:bodyPr/>
          <a:lstStyle/>
          <a:p>
            <a:endParaRPr lang="es-VE"/>
          </a:p>
        </p:txBody>
      </p:sp>
      <p:sp>
        <p:nvSpPr>
          <p:cNvPr id="6" name="Freeform 6"/>
          <p:cNvSpPr/>
          <p:nvPr/>
        </p:nvSpPr>
        <p:spPr>
          <a:xfrm>
            <a:off x="673429" y="479195"/>
            <a:ext cx="274427" cy="260019"/>
          </a:xfrm>
          <a:custGeom>
            <a:avLst/>
            <a:gdLst/>
            <a:ahLst/>
            <a:cxnLst/>
            <a:rect l="l" t="t" r="r" b="b"/>
            <a:pathLst>
              <a:path w="274427" h="260019">
                <a:moveTo>
                  <a:pt x="0" y="0"/>
                </a:moveTo>
                <a:lnTo>
                  <a:pt x="274427" y="0"/>
                </a:lnTo>
                <a:lnTo>
                  <a:pt x="274427" y="260019"/>
                </a:lnTo>
                <a:lnTo>
                  <a:pt x="0" y="2600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VE"/>
          </a:p>
        </p:txBody>
      </p:sp>
      <p:grpSp>
        <p:nvGrpSpPr>
          <p:cNvPr id="7" name="Group 7"/>
          <p:cNvGrpSpPr/>
          <p:nvPr/>
        </p:nvGrpSpPr>
        <p:grpSpPr>
          <a:xfrm>
            <a:off x="17293116" y="565634"/>
            <a:ext cx="397367" cy="28996"/>
            <a:chOff x="0" y="0"/>
            <a:chExt cx="128243" cy="9358"/>
          </a:xfrm>
        </p:grpSpPr>
        <p:sp>
          <p:nvSpPr>
            <p:cNvPr id="8" name="Freeform 8"/>
            <p:cNvSpPr/>
            <p:nvPr/>
          </p:nvSpPr>
          <p:spPr>
            <a:xfrm>
              <a:off x="0" y="0"/>
              <a:ext cx="128243" cy="9358"/>
            </a:xfrm>
            <a:custGeom>
              <a:avLst/>
              <a:gdLst/>
              <a:ahLst/>
              <a:cxnLst/>
              <a:rect l="l" t="t" r="r" b="b"/>
              <a:pathLst>
                <a:path w="128243" h="9358">
                  <a:moveTo>
                    <a:pt x="0" y="0"/>
                  </a:moveTo>
                  <a:lnTo>
                    <a:pt x="128243" y="0"/>
                  </a:lnTo>
                  <a:lnTo>
                    <a:pt x="128243" y="9358"/>
                  </a:lnTo>
                  <a:lnTo>
                    <a:pt x="0" y="9358"/>
                  </a:lnTo>
                  <a:close/>
                </a:path>
              </a:pathLst>
            </a:custGeom>
            <a:solidFill>
              <a:srgbClr val="FD9000"/>
            </a:solidFill>
          </p:spPr>
          <p:txBody>
            <a:bodyPr/>
            <a:lstStyle/>
            <a:p>
              <a:endParaRPr lang="es-VE"/>
            </a:p>
          </p:txBody>
        </p:sp>
        <p:sp>
          <p:nvSpPr>
            <p:cNvPr id="9" name="TextBox 9"/>
            <p:cNvSpPr txBox="1"/>
            <p:nvPr/>
          </p:nvSpPr>
          <p:spPr>
            <a:xfrm>
              <a:off x="0" y="-38100"/>
              <a:ext cx="128243" cy="47458"/>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17293116" y="657737"/>
            <a:ext cx="397367" cy="28996"/>
            <a:chOff x="0" y="0"/>
            <a:chExt cx="128243" cy="9358"/>
          </a:xfrm>
        </p:grpSpPr>
        <p:sp>
          <p:nvSpPr>
            <p:cNvPr id="11" name="Freeform 11"/>
            <p:cNvSpPr/>
            <p:nvPr/>
          </p:nvSpPr>
          <p:spPr>
            <a:xfrm>
              <a:off x="0" y="0"/>
              <a:ext cx="128243" cy="9358"/>
            </a:xfrm>
            <a:custGeom>
              <a:avLst/>
              <a:gdLst/>
              <a:ahLst/>
              <a:cxnLst/>
              <a:rect l="l" t="t" r="r" b="b"/>
              <a:pathLst>
                <a:path w="128243" h="9358">
                  <a:moveTo>
                    <a:pt x="0" y="0"/>
                  </a:moveTo>
                  <a:lnTo>
                    <a:pt x="128243" y="0"/>
                  </a:lnTo>
                  <a:lnTo>
                    <a:pt x="128243" y="9358"/>
                  </a:lnTo>
                  <a:lnTo>
                    <a:pt x="0" y="9358"/>
                  </a:lnTo>
                  <a:close/>
                </a:path>
              </a:pathLst>
            </a:custGeom>
            <a:solidFill>
              <a:srgbClr val="FD9000"/>
            </a:solidFill>
          </p:spPr>
          <p:txBody>
            <a:bodyPr/>
            <a:lstStyle/>
            <a:p>
              <a:endParaRPr lang="es-VE"/>
            </a:p>
          </p:txBody>
        </p:sp>
        <p:sp>
          <p:nvSpPr>
            <p:cNvPr id="12" name="TextBox 12"/>
            <p:cNvSpPr txBox="1"/>
            <p:nvPr/>
          </p:nvSpPr>
          <p:spPr>
            <a:xfrm>
              <a:off x="0" y="-38100"/>
              <a:ext cx="128243" cy="47458"/>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17839141" y="8809441"/>
            <a:ext cx="448859" cy="448859"/>
            <a:chOff x="0" y="0"/>
            <a:chExt cx="118218" cy="118218"/>
          </a:xfrm>
        </p:grpSpPr>
        <p:sp>
          <p:nvSpPr>
            <p:cNvPr id="14" name="Freeform 14"/>
            <p:cNvSpPr/>
            <p:nvPr/>
          </p:nvSpPr>
          <p:spPr>
            <a:xfrm>
              <a:off x="0" y="0"/>
              <a:ext cx="118218" cy="118218"/>
            </a:xfrm>
            <a:custGeom>
              <a:avLst/>
              <a:gdLst/>
              <a:ahLst/>
              <a:cxnLst/>
              <a:rect l="l" t="t" r="r" b="b"/>
              <a:pathLst>
                <a:path w="118218" h="118218">
                  <a:moveTo>
                    <a:pt x="0" y="0"/>
                  </a:moveTo>
                  <a:lnTo>
                    <a:pt x="118218" y="0"/>
                  </a:lnTo>
                  <a:lnTo>
                    <a:pt x="118218" y="118218"/>
                  </a:lnTo>
                  <a:lnTo>
                    <a:pt x="0" y="118218"/>
                  </a:lnTo>
                  <a:close/>
                </a:path>
              </a:pathLst>
            </a:custGeom>
            <a:solidFill>
              <a:srgbClr val="FD9000"/>
            </a:solidFill>
          </p:spPr>
          <p:txBody>
            <a:bodyPr/>
            <a:lstStyle/>
            <a:p>
              <a:endParaRPr lang="es-VE"/>
            </a:p>
          </p:txBody>
        </p:sp>
        <p:sp>
          <p:nvSpPr>
            <p:cNvPr id="15" name="TextBox 15"/>
            <p:cNvSpPr txBox="1"/>
            <p:nvPr/>
          </p:nvSpPr>
          <p:spPr>
            <a:xfrm>
              <a:off x="0" y="-38100"/>
              <a:ext cx="118218" cy="156318"/>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7839141" y="8360583"/>
            <a:ext cx="448859" cy="448859"/>
            <a:chOff x="0" y="0"/>
            <a:chExt cx="118218" cy="118218"/>
          </a:xfrm>
        </p:grpSpPr>
        <p:sp>
          <p:nvSpPr>
            <p:cNvPr id="17" name="Freeform 17"/>
            <p:cNvSpPr/>
            <p:nvPr/>
          </p:nvSpPr>
          <p:spPr>
            <a:xfrm>
              <a:off x="0" y="0"/>
              <a:ext cx="118218" cy="118218"/>
            </a:xfrm>
            <a:custGeom>
              <a:avLst/>
              <a:gdLst/>
              <a:ahLst/>
              <a:cxnLst/>
              <a:rect l="l" t="t" r="r" b="b"/>
              <a:pathLst>
                <a:path w="118218" h="118218">
                  <a:moveTo>
                    <a:pt x="0" y="0"/>
                  </a:moveTo>
                  <a:lnTo>
                    <a:pt x="118218" y="0"/>
                  </a:lnTo>
                  <a:lnTo>
                    <a:pt x="118218" y="118218"/>
                  </a:lnTo>
                  <a:lnTo>
                    <a:pt x="0" y="118218"/>
                  </a:lnTo>
                  <a:close/>
                </a:path>
              </a:pathLst>
            </a:custGeom>
            <a:solidFill>
              <a:srgbClr val="FD9000">
                <a:alpha val="19608"/>
              </a:srgbClr>
            </a:solidFill>
          </p:spPr>
          <p:txBody>
            <a:bodyPr/>
            <a:lstStyle/>
            <a:p>
              <a:endParaRPr lang="es-VE"/>
            </a:p>
          </p:txBody>
        </p:sp>
        <p:sp>
          <p:nvSpPr>
            <p:cNvPr id="18" name="TextBox 18"/>
            <p:cNvSpPr txBox="1"/>
            <p:nvPr/>
          </p:nvSpPr>
          <p:spPr>
            <a:xfrm>
              <a:off x="0" y="-38100"/>
              <a:ext cx="118218" cy="156318"/>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1096258" y="489099"/>
            <a:ext cx="1385913" cy="250116"/>
          </a:xfrm>
          <a:prstGeom prst="rect">
            <a:avLst/>
          </a:prstGeom>
        </p:spPr>
        <p:txBody>
          <a:bodyPr lIns="0" tIns="0" rIns="0" bIns="0" rtlCol="0" anchor="t">
            <a:spAutoFit/>
          </a:bodyPr>
          <a:lstStyle/>
          <a:p>
            <a:pPr algn="l">
              <a:lnSpc>
                <a:spcPts val="1960"/>
              </a:lnSpc>
              <a:spcBef>
                <a:spcPct val="0"/>
              </a:spcBef>
            </a:pPr>
            <a:r>
              <a:rPr lang="en-US" sz="1400">
                <a:solidFill>
                  <a:srgbClr val="0FCCD7"/>
                </a:solidFill>
                <a:latin typeface="TT Supermolot Neue Expanded"/>
              </a:rPr>
              <a:t>BORCELLE</a:t>
            </a:r>
          </a:p>
        </p:txBody>
      </p:sp>
      <p:sp>
        <p:nvSpPr>
          <p:cNvPr id="20" name="TextBox 20"/>
          <p:cNvSpPr txBox="1"/>
          <p:nvPr/>
        </p:nvSpPr>
        <p:spPr>
          <a:xfrm>
            <a:off x="15940842" y="517674"/>
            <a:ext cx="978460" cy="197971"/>
          </a:xfrm>
          <a:prstGeom prst="rect">
            <a:avLst/>
          </a:prstGeom>
        </p:spPr>
        <p:txBody>
          <a:bodyPr lIns="0" tIns="0" rIns="0" bIns="0" rtlCol="0" anchor="t">
            <a:spAutoFit/>
          </a:bodyPr>
          <a:lstStyle/>
          <a:p>
            <a:pPr algn="l">
              <a:lnSpc>
                <a:spcPts val="1680"/>
              </a:lnSpc>
              <a:spcBef>
                <a:spcPct val="0"/>
              </a:spcBef>
            </a:pPr>
            <a:r>
              <a:rPr lang="en-US" sz="1200">
                <a:solidFill>
                  <a:srgbClr val="0FCCD7"/>
                </a:solidFill>
                <a:latin typeface="Open Sans"/>
              </a:rPr>
              <a:t>Contact</a:t>
            </a:r>
          </a:p>
        </p:txBody>
      </p:sp>
      <p:sp>
        <p:nvSpPr>
          <p:cNvPr id="21" name="TextBox 21"/>
          <p:cNvSpPr txBox="1"/>
          <p:nvPr/>
        </p:nvSpPr>
        <p:spPr>
          <a:xfrm>
            <a:off x="14385046" y="517674"/>
            <a:ext cx="1060497" cy="197971"/>
          </a:xfrm>
          <a:prstGeom prst="rect">
            <a:avLst/>
          </a:prstGeom>
        </p:spPr>
        <p:txBody>
          <a:bodyPr lIns="0" tIns="0" rIns="0" bIns="0" rtlCol="0" anchor="t">
            <a:spAutoFit/>
          </a:bodyPr>
          <a:lstStyle/>
          <a:p>
            <a:pPr algn="l">
              <a:lnSpc>
                <a:spcPts val="1680"/>
              </a:lnSpc>
              <a:spcBef>
                <a:spcPct val="0"/>
              </a:spcBef>
            </a:pPr>
            <a:r>
              <a:rPr lang="en-US" sz="1200">
                <a:solidFill>
                  <a:srgbClr val="0FCCD7"/>
                </a:solidFill>
                <a:latin typeface="Open Sans"/>
              </a:rPr>
              <a:t>About Us</a:t>
            </a:r>
          </a:p>
        </p:txBody>
      </p:sp>
      <p:sp>
        <p:nvSpPr>
          <p:cNvPr id="22" name="TextBox 22"/>
          <p:cNvSpPr txBox="1"/>
          <p:nvPr/>
        </p:nvSpPr>
        <p:spPr>
          <a:xfrm>
            <a:off x="13154289" y="517674"/>
            <a:ext cx="735456" cy="197971"/>
          </a:xfrm>
          <a:prstGeom prst="rect">
            <a:avLst/>
          </a:prstGeom>
        </p:spPr>
        <p:txBody>
          <a:bodyPr lIns="0" tIns="0" rIns="0" bIns="0" rtlCol="0" anchor="t">
            <a:spAutoFit/>
          </a:bodyPr>
          <a:lstStyle/>
          <a:p>
            <a:pPr algn="l">
              <a:lnSpc>
                <a:spcPts val="1680"/>
              </a:lnSpc>
              <a:spcBef>
                <a:spcPct val="0"/>
              </a:spcBef>
            </a:pPr>
            <a:r>
              <a:rPr lang="en-US" sz="1200">
                <a:solidFill>
                  <a:srgbClr val="0FCCD7"/>
                </a:solidFill>
                <a:latin typeface="Open Sans"/>
              </a:rPr>
              <a:t>Service</a:t>
            </a:r>
          </a:p>
        </p:txBody>
      </p:sp>
      <p:sp>
        <p:nvSpPr>
          <p:cNvPr id="23" name="TextBox 23"/>
          <p:cNvSpPr txBox="1"/>
          <p:nvPr/>
        </p:nvSpPr>
        <p:spPr>
          <a:xfrm>
            <a:off x="11898530" y="517674"/>
            <a:ext cx="809760" cy="197971"/>
          </a:xfrm>
          <a:prstGeom prst="rect">
            <a:avLst/>
          </a:prstGeom>
        </p:spPr>
        <p:txBody>
          <a:bodyPr lIns="0" tIns="0" rIns="0" bIns="0" rtlCol="0" anchor="t">
            <a:spAutoFit/>
          </a:bodyPr>
          <a:lstStyle/>
          <a:p>
            <a:pPr algn="l">
              <a:lnSpc>
                <a:spcPts val="1680"/>
              </a:lnSpc>
              <a:spcBef>
                <a:spcPct val="0"/>
              </a:spcBef>
            </a:pPr>
            <a:r>
              <a:rPr lang="en-US" sz="1200">
                <a:solidFill>
                  <a:srgbClr val="0FCCD7"/>
                </a:solidFill>
                <a:latin typeface="Open Sans"/>
              </a:rPr>
              <a:t>Home</a:t>
            </a:r>
          </a:p>
        </p:txBody>
      </p:sp>
      <p:grpSp>
        <p:nvGrpSpPr>
          <p:cNvPr id="24" name="Group 24"/>
          <p:cNvGrpSpPr/>
          <p:nvPr/>
        </p:nvGrpSpPr>
        <p:grpSpPr>
          <a:xfrm>
            <a:off x="8001000" y="5143500"/>
            <a:ext cx="5143500" cy="5143500"/>
            <a:chOff x="0" y="0"/>
            <a:chExt cx="6858000" cy="6858000"/>
          </a:xfrm>
        </p:grpSpPr>
        <p:pic>
          <p:nvPicPr>
            <p:cNvPr id="25" name="Picture 25"/>
            <p:cNvPicPr>
              <a:picLocks noChangeAspect="1"/>
            </p:cNvPicPr>
            <p:nvPr/>
          </p:nvPicPr>
          <p:blipFill>
            <a:blip r:embed="rId7"/>
            <a:srcRect t="12500" b="12500"/>
            <a:stretch>
              <a:fillRect/>
            </a:stretch>
          </p:blipFill>
          <p:spPr>
            <a:xfrm>
              <a:off x="0" y="0"/>
              <a:ext cx="6858000" cy="6858000"/>
            </a:xfrm>
            <a:prstGeom prst="rect">
              <a:avLst/>
            </a:prstGeom>
          </p:spPr>
        </p:pic>
      </p:grpSp>
      <p:grpSp>
        <p:nvGrpSpPr>
          <p:cNvPr id="26" name="Group 26"/>
          <p:cNvGrpSpPr/>
          <p:nvPr/>
        </p:nvGrpSpPr>
        <p:grpSpPr>
          <a:xfrm>
            <a:off x="10582275" y="2486872"/>
            <a:ext cx="2050765" cy="2050765"/>
            <a:chOff x="0" y="0"/>
            <a:chExt cx="540119" cy="540119"/>
          </a:xfrm>
        </p:grpSpPr>
        <p:sp>
          <p:nvSpPr>
            <p:cNvPr id="27" name="Freeform 27"/>
            <p:cNvSpPr/>
            <p:nvPr/>
          </p:nvSpPr>
          <p:spPr>
            <a:xfrm>
              <a:off x="0" y="0"/>
              <a:ext cx="540119" cy="540119"/>
            </a:xfrm>
            <a:custGeom>
              <a:avLst/>
              <a:gdLst/>
              <a:ahLst/>
              <a:cxnLst/>
              <a:rect l="l" t="t" r="r" b="b"/>
              <a:pathLst>
                <a:path w="540119" h="540119">
                  <a:moveTo>
                    <a:pt x="0" y="0"/>
                  </a:moveTo>
                  <a:lnTo>
                    <a:pt x="540119" y="0"/>
                  </a:lnTo>
                  <a:lnTo>
                    <a:pt x="540119" y="540119"/>
                  </a:lnTo>
                  <a:lnTo>
                    <a:pt x="0" y="540119"/>
                  </a:lnTo>
                  <a:close/>
                </a:path>
              </a:pathLst>
            </a:custGeom>
            <a:solidFill>
              <a:srgbClr val="FD9000"/>
            </a:solidFill>
          </p:spPr>
          <p:txBody>
            <a:bodyPr/>
            <a:lstStyle/>
            <a:p>
              <a:endParaRPr lang="es-VE"/>
            </a:p>
          </p:txBody>
        </p:sp>
        <p:sp>
          <p:nvSpPr>
            <p:cNvPr id="28" name="TextBox 28"/>
            <p:cNvSpPr txBox="1"/>
            <p:nvPr/>
          </p:nvSpPr>
          <p:spPr>
            <a:xfrm>
              <a:off x="0" y="-38100"/>
              <a:ext cx="540119" cy="578219"/>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13704733" y="5676432"/>
            <a:ext cx="1210561" cy="1210561"/>
            <a:chOff x="0" y="0"/>
            <a:chExt cx="318831" cy="318831"/>
          </a:xfrm>
        </p:grpSpPr>
        <p:sp>
          <p:nvSpPr>
            <p:cNvPr id="30" name="Freeform 30"/>
            <p:cNvSpPr/>
            <p:nvPr/>
          </p:nvSpPr>
          <p:spPr>
            <a:xfrm>
              <a:off x="0" y="0"/>
              <a:ext cx="318831" cy="318831"/>
            </a:xfrm>
            <a:custGeom>
              <a:avLst/>
              <a:gdLst/>
              <a:ahLst/>
              <a:cxnLst/>
              <a:rect l="l" t="t" r="r" b="b"/>
              <a:pathLst>
                <a:path w="318831" h="318831">
                  <a:moveTo>
                    <a:pt x="0" y="0"/>
                  </a:moveTo>
                  <a:lnTo>
                    <a:pt x="318831" y="0"/>
                  </a:lnTo>
                  <a:lnTo>
                    <a:pt x="318831" y="318831"/>
                  </a:lnTo>
                  <a:lnTo>
                    <a:pt x="0" y="318831"/>
                  </a:lnTo>
                  <a:close/>
                </a:path>
              </a:pathLst>
            </a:custGeom>
            <a:solidFill>
              <a:srgbClr val="FD9000"/>
            </a:solidFill>
          </p:spPr>
          <p:txBody>
            <a:bodyPr/>
            <a:lstStyle/>
            <a:p>
              <a:endParaRPr lang="es-VE"/>
            </a:p>
          </p:txBody>
        </p:sp>
        <p:sp>
          <p:nvSpPr>
            <p:cNvPr id="31" name="TextBox 31"/>
            <p:cNvSpPr txBox="1"/>
            <p:nvPr/>
          </p:nvSpPr>
          <p:spPr>
            <a:xfrm>
              <a:off x="0" y="-38100"/>
              <a:ext cx="318831" cy="356931"/>
            </a:xfrm>
            <a:prstGeom prst="rect">
              <a:avLst/>
            </a:prstGeom>
          </p:spPr>
          <p:txBody>
            <a:bodyPr lIns="50800" tIns="50800" rIns="50800" bIns="50800" rtlCol="0" anchor="ctr"/>
            <a:lstStyle/>
            <a:p>
              <a:pPr algn="ctr">
                <a:lnSpc>
                  <a:spcPts val="2659"/>
                </a:lnSpc>
              </a:pPr>
              <a:endParaRPr/>
            </a:p>
          </p:txBody>
        </p:sp>
      </p:grpSp>
      <p:sp>
        <p:nvSpPr>
          <p:cNvPr id="32" name="TextBox 32"/>
          <p:cNvSpPr txBox="1"/>
          <p:nvPr/>
        </p:nvSpPr>
        <p:spPr>
          <a:xfrm>
            <a:off x="2062530" y="2091210"/>
            <a:ext cx="7112784" cy="1314450"/>
          </a:xfrm>
          <a:prstGeom prst="rect">
            <a:avLst/>
          </a:prstGeom>
        </p:spPr>
        <p:txBody>
          <a:bodyPr lIns="0" tIns="0" rIns="0" bIns="0" rtlCol="0" anchor="t">
            <a:spAutoFit/>
          </a:bodyPr>
          <a:lstStyle/>
          <a:p>
            <a:pPr algn="l">
              <a:lnSpc>
                <a:spcPts val="10500"/>
              </a:lnSpc>
              <a:spcBef>
                <a:spcPct val="0"/>
              </a:spcBef>
            </a:pPr>
            <a:r>
              <a:rPr lang="en-US" sz="7500">
                <a:solidFill>
                  <a:srgbClr val="FB9D0C"/>
                </a:solidFill>
                <a:latin typeface="Bebas Neue Bold"/>
              </a:rPr>
              <a:t>¿CÓMO SE VE TU ÉXITO?</a:t>
            </a:r>
          </a:p>
        </p:txBody>
      </p:sp>
      <p:sp>
        <p:nvSpPr>
          <p:cNvPr id="33" name="AutoShape 33"/>
          <p:cNvSpPr/>
          <p:nvPr/>
        </p:nvSpPr>
        <p:spPr>
          <a:xfrm>
            <a:off x="2268617" y="3605270"/>
            <a:ext cx="1900930" cy="0"/>
          </a:xfrm>
          <a:prstGeom prst="line">
            <a:avLst/>
          </a:prstGeom>
          <a:ln w="38100" cap="flat">
            <a:solidFill>
              <a:srgbClr val="FD9000"/>
            </a:solidFill>
            <a:prstDash val="solid"/>
            <a:headEnd type="none" w="sm" len="sm"/>
            <a:tailEnd type="none" w="sm" len="sm"/>
          </a:ln>
        </p:spPr>
        <p:txBody>
          <a:bodyPr/>
          <a:lstStyle/>
          <a:p>
            <a:endParaRPr lang="es-VE"/>
          </a:p>
        </p:txBody>
      </p:sp>
      <p:sp>
        <p:nvSpPr>
          <p:cNvPr id="34" name="TextBox 34"/>
          <p:cNvSpPr txBox="1"/>
          <p:nvPr/>
        </p:nvSpPr>
        <p:spPr>
          <a:xfrm>
            <a:off x="673429" y="3842342"/>
            <a:ext cx="8115577" cy="1098198"/>
          </a:xfrm>
          <a:prstGeom prst="rect">
            <a:avLst/>
          </a:prstGeom>
        </p:spPr>
        <p:txBody>
          <a:bodyPr lIns="0" tIns="0" rIns="0" bIns="0" rtlCol="0" anchor="t">
            <a:spAutoFit/>
          </a:bodyPr>
          <a:lstStyle/>
          <a:p>
            <a:pPr algn="ctr">
              <a:lnSpc>
                <a:spcPts val="2994"/>
              </a:lnSpc>
              <a:spcBef>
                <a:spcPct val="0"/>
              </a:spcBef>
            </a:pPr>
            <a:r>
              <a:rPr lang="en-US" sz="2138">
                <a:solidFill>
                  <a:srgbClr val="0FCCD7"/>
                </a:solidFill>
                <a:latin typeface="Open Sans"/>
              </a:rPr>
              <a:t>¿Estás listo para ver cómo la presencia digital de tu marca puede transformarse en los próximos MESES con nuestras soluciones especializadas en inteligencia artificial?</a:t>
            </a:r>
          </a:p>
        </p:txBody>
      </p:sp>
      <p:sp>
        <p:nvSpPr>
          <p:cNvPr id="35" name="Freeform 35"/>
          <p:cNvSpPr/>
          <p:nvPr/>
        </p:nvSpPr>
        <p:spPr>
          <a:xfrm>
            <a:off x="12186319" y="1785070"/>
            <a:ext cx="11754504" cy="6716860"/>
          </a:xfrm>
          <a:custGeom>
            <a:avLst/>
            <a:gdLst/>
            <a:ahLst/>
            <a:cxnLst/>
            <a:rect l="l" t="t" r="r" b="b"/>
            <a:pathLst>
              <a:path w="11754504" h="6716860">
                <a:moveTo>
                  <a:pt x="0" y="0"/>
                </a:moveTo>
                <a:lnTo>
                  <a:pt x="11754504" y="0"/>
                </a:lnTo>
                <a:lnTo>
                  <a:pt x="11754504" y="6716860"/>
                </a:lnTo>
                <a:lnTo>
                  <a:pt x="0" y="6716860"/>
                </a:lnTo>
                <a:lnTo>
                  <a:pt x="0" y="0"/>
                </a:lnTo>
                <a:close/>
              </a:path>
            </a:pathLst>
          </a:custGeom>
          <a:blipFill>
            <a:blip r:embed="rId8"/>
            <a:stretch>
              <a:fillRect/>
            </a:stretch>
          </a:blipFill>
        </p:spPr>
        <p:txBody>
          <a:bodyPr/>
          <a:lstStyle/>
          <a:p>
            <a:endParaRPr lang="es-VE"/>
          </a:p>
        </p:txBody>
      </p:sp>
      <p:sp>
        <p:nvSpPr>
          <p:cNvPr id="36" name="TextBox 36"/>
          <p:cNvSpPr txBox="1"/>
          <p:nvPr/>
        </p:nvSpPr>
        <p:spPr>
          <a:xfrm>
            <a:off x="1195987" y="5378689"/>
            <a:ext cx="6628382" cy="1322759"/>
          </a:xfrm>
          <a:prstGeom prst="rect">
            <a:avLst/>
          </a:prstGeom>
        </p:spPr>
        <p:txBody>
          <a:bodyPr lIns="0" tIns="0" rIns="0" bIns="0" rtlCol="0" anchor="t">
            <a:spAutoFit/>
          </a:bodyPr>
          <a:lstStyle/>
          <a:p>
            <a:pPr algn="ctr">
              <a:lnSpc>
                <a:spcPts val="2692"/>
              </a:lnSpc>
              <a:spcBef>
                <a:spcPct val="0"/>
              </a:spcBef>
            </a:pPr>
            <a:r>
              <a:rPr lang="en-US" sz="1922">
                <a:solidFill>
                  <a:srgbClr val="0FCCD7"/>
                </a:solidFill>
                <a:latin typeface="Open Sans"/>
              </a:rPr>
              <a:t>¿Cuánto valor podría agregar a tu negocio un aumento significativo en la interacción de tus clientes y una optimización estratégica de tus campañas de marketing en el próximo trimestre?</a:t>
            </a:r>
          </a:p>
        </p:txBody>
      </p:sp>
      <p:sp>
        <p:nvSpPr>
          <p:cNvPr id="37" name="TextBox 37"/>
          <p:cNvSpPr txBox="1"/>
          <p:nvPr/>
        </p:nvSpPr>
        <p:spPr>
          <a:xfrm>
            <a:off x="1581332" y="6988204"/>
            <a:ext cx="5704940" cy="1758891"/>
          </a:xfrm>
          <a:prstGeom prst="rect">
            <a:avLst/>
          </a:prstGeom>
        </p:spPr>
        <p:txBody>
          <a:bodyPr lIns="0" tIns="0" rIns="0" bIns="0" rtlCol="0" anchor="t">
            <a:spAutoFit/>
          </a:bodyPr>
          <a:lstStyle/>
          <a:p>
            <a:pPr algn="ctr">
              <a:lnSpc>
                <a:spcPts val="2803"/>
              </a:lnSpc>
            </a:pPr>
            <a:r>
              <a:rPr lang="en-US" sz="2002">
                <a:solidFill>
                  <a:srgbClr val="0FCCD7"/>
                </a:solidFill>
                <a:latin typeface="Open Sans"/>
              </a:rPr>
              <a:t>Imagínate que ya diste con la forma de asegurar que tu contenido y estrategias de marketing no solo alcanzan sino SUPERAN tus objetivos este AÑO, </a:t>
            </a:r>
          </a:p>
          <a:p>
            <a:pPr algn="ctr">
              <a:lnSpc>
                <a:spcPts val="2803"/>
              </a:lnSpc>
              <a:spcBef>
                <a:spcPct val="0"/>
              </a:spcBef>
            </a:pPr>
            <a:r>
              <a:rPr lang="en-US" sz="2002">
                <a:solidFill>
                  <a:srgbClr val="0FCCD7"/>
                </a:solidFill>
                <a:latin typeface="Open Sans"/>
              </a:rPr>
              <a:t>¿Qué tipo de persona eres para con tus METAS?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42442"/>
        </a:solidFill>
        <a:effectLst/>
      </p:bgPr>
    </p:bg>
    <p:spTree>
      <p:nvGrpSpPr>
        <p:cNvPr id="1" name=""/>
        <p:cNvGrpSpPr/>
        <p:nvPr/>
      </p:nvGrpSpPr>
      <p:grpSpPr>
        <a:xfrm>
          <a:off x="0" y="0"/>
          <a:ext cx="0" cy="0"/>
          <a:chOff x="0" y="0"/>
          <a:chExt cx="0" cy="0"/>
        </a:xfrm>
      </p:grpSpPr>
      <p:sp>
        <p:nvSpPr>
          <p:cNvPr id="3" name="Freeform 3"/>
          <p:cNvSpPr/>
          <p:nvPr/>
        </p:nvSpPr>
        <p:spPr>
          <a:xfrm flipH="1" flipV="1">
            <a:off x="-385696" y="-437319"/>
            <a:ext cx="3934056" cy="4114800"/>
          </a:xfrm>
          <a:custGeom>
            <a:avLst/>
            <a:gdLst/>
            <a:ahLst/>
            <a:cxnLst/>
            <a:rect l="l" t="t" r="r" b="b"/>
            <a:pathLst>
              <a:path w="3934056" h="4114800">
                <a:moveTo>
                  <a:pt x="3934056" y="4114800"/>
                </a:moveTo>
                <a:lnTo>
                  <a:pt x="0" y="4114800"/>
                </a:lnTo>
                <a:lnTo>
                  <a:pt x="0" y="0"/>
                </a:lnTo>
                <a:lnTo>
                  <a:pt x="3934056" y="0"/>
                </a:lnTo>
                <a:lnTo>
                  <a:pt x="3934056" y="4114800"/>
                </a:lnTo>
                <a:close/>
              </a:path>
            </a:pathLst>
          </a:custGeom>
          <a:blipFill>
            <a:blip r:embed="rId2">
              <a:alphaModFix amt="39000"/>
              <a:extLst>
                <a:ext uri="{96DAC541-7B7A-43D3-8B79-37D633B846F1}">
                  <asvg:svgBlip xmlns:asvg="http://schemas.microsoft.com/office/drawing/2016/SVG/main" r:embed="rId3"/>
                </a:ext>
              </a:extLst>
            </a:blip>
            <a:stretch>
              <a:fillRect/>
            </a:stretch>
          </a:blipFill>
        </p:spPr>
        <p:txBody>
          <a:bodyPr/>
          <a:lstStyle/>
          <a:p>
            <a:endParaRPr lang="es-VE"/>
          </a:p>
        </p:txBody>
      </p:sp>
      <p:sp>
        <p:nvSpPr>
          <p:cNvPr id="4" name="Freeform 4"/>
          <p:cNvSpPr/>
          <p:nvPr/>
        </p:nvSpPr>
        <p:spPr>
          <a:xfrm>
            <a:off x="14739640" y="6609519"/>
            <a:ext cx="3934056" cy="4114800"/>
          </a:xfrm>
          <a:custGeom>
            <a:avLst/>
            <a:gdLst/>
            <a:ahLst/>
            <a:cxnLst/>
            <a:rect l="l" t="t" r="r" b="b"/>
            <a:pathLst>
              <a:path w="3934056" h="4114800">
                <a:moveTo>
                  <a:pt x="0" y="0"/>
                </a:moveTo>
                <a:lnTo>
                  <a:pt x="3934056" y="0"/>
                </a:lnTo>
                <a:lnTo>
                  <a:pt x="3934056" y="4114800"/>
                </a:lnTo>
                <a:lnTo>
                  <a:pt x="0" y="4114800"/>
                </a:lnTo>
                <a:lnTo>
                  <a:pt x="0" y="0"/>
                </a:lnTo>
                <a:close/>
              </a:path>
            </a:pathLst>
          </a:custGeom>
          <a:blipFill>
            <a:blip r:embed="rId2">
              <a:alphaModFix amt="39000"/>
              <a:extLst>
                <a:ext uri="{96DAC541-7B7A-43D3-8B79-37D633B846F1}">
                  <asvg:svgBlip xmlns:asvg="http://schemas.microsoft.com/office/drawing/2016/SVG/main" r:embed="rId3"/>
                </a:ext>
              </a:extLst>
            </a:blip>
            <a:stretch>
              <a:fillRect/>
            </a:stretch>
          </a:blipFill>
        </p:spPr>
        <p:txBody>
          <a:bodyPr/>
          <a:lstStyle/>
          <a:p>
            <a:endParaRPr lang="es-VE"/>
          </a:p>
        </p:txBody>
      </p:sp>
      <p:grpSp>
        <p:nvGrpSpPr>
          <p:cNvPr id="5" name="Group 5"/>
          <p:cNvGrpSpPr/>
          <p:nvPr/>
        </p:nvGrpSpPr>
        <p:grpSpPr>
          <a:xfrm>
            <a:off x="17839141" y="8809441"/>
            <a:ext cx="448859" cy="448859"/>
            <a:chOff x="0" y="0"/>
            <a:chExt cx="118218" cy="118218"/>
          </a:xfrm>
        </p:grpSpPr>
        <p:sp>
          <p:nvSpPr>
            <p:cNvPr id="6" name="Freeform 6"/>
            <p:cNvSpPr/>
            <p:nvPr/>
          </p:nvSpPr>
          <p:spPr>
            <a:xfrm>
              <a:off x="0" y="0"/>
              <a:ext cx="118218" cy="118218"/>
            </a:xfrm>
            <a:custGeom>
              <a:avLst/>
              <a:gdLst/>
              <a:ahLst/>
              <a:cxnLst/>
              <a:rect l="l" t="t" r="r" b="b"/>
              <a:pathLst>
                <a:path w="118218" h="118218">
                  <a:moveTo>
                    <a:pt x="0" y="0"/>
                  </a:moveTo>
                  <a:lnTo>
                    <a:pt x="118218" y="0"/>
                  </a:lnTo>
                  <a:lnTo>
                    <a:pt x="118218" y="118218"/>
                  </a:lnTo>
                  <a:lnTo>
                    <a:pt x="0" y="118218"/>
                  </a:lnTo>
                  <a:close/>
                </a:path>
              </a:pathLst>
            </a:custGeom>
            <a:solidFill>
              <a:srgbClr val="00A5C7"/>
            </a:solidFill>
          </p:spPr>
          <p:txBody>
            <a:bodyPr/>
            <a:lstStyle/>
            <a:p>
              <a:endParaRPr lang="es-VE"/>
            </a:p>
          </p:txBody>
        </p:sp>
        <p:sp>
          <p:nvSpPr>
            <p:cNvPr id="7" name="TextBox 7"/>
            <p:cNvSpPr txBox="1"/>
            <p:nvPr/>
          </p:nvSpPr>
          <p:spPr>
            <a:xfrm>
              <a:off x="0" y="-38100"/>
              <a:ext cx="118218" cy="15631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7839141" y="8360583"/>
            <a:ext cx="448859" cy="448859"/>
            <a:chOff x="0" y="0"/>
            <a:chExt cx="118218" cy="118218"/>
          </a:xfrm>
        </p:grpSpPr>
        <p:sp>
          <p:nvSpPr>
            <p:cNvPr id="9" name="Freeform 9"/>
            <p:cNvSpPr/>
            <p:nvPr/>
          </p:nvSpPr>
          <p:spPr>
            <a:xfrm>
              <a:off x="0" y="0"/>
              <a:ext cx="118218" cy="118218"/>
            </a:xfrm>
            <a:custGeom>
              <a:avLst/>
              <a:gdLst/>
              <a:ahLst/>
              <a:cxnLst/>
              <a:rect l="l" t="t" r="r" b="b"/>
              <a:pathLst>
                <a:path w="118218" h="118218">
                  <a:moveTo>
                    <a:pt x="0" y="0"/>
                  </a:moveTo>
                  <a:lnTo>
                    <a:pt x="118218" y="0"/>
                  </a:lnTo>
                  <a:lnTo>
                    <a:pt x="118218" y="118218"/>
                  </a:lnTo>
                  <a:lnTo>
                    <a:pt x="0" y="118218"/>
                  </a:lnTo>
                  <a:close/>
                </a:path>
              </a:pathLst>
            </a:custGeom>
            <a:solidFill>
              <a:srgbClr val="0FCCD7">
                <a:alpha val="19608"/>
              </a:srgbClr>
            </a:solidFill>
          </p:spPr>
          <p:txBody>
            <a:bodyPr/>
            <a:lstStyle/>
            <a:p>
              <a:endParaRPr lang="es-VE"/>
            </a:p>
          </p:txBody>
        </p:sp>
        <p:sp>
          <p:nvSpPr>
            <p:cNvPr id="10" name="TextBox 10"/>
            <p:cNvSpPr txBox="1"/>
            <p:nvPr/>
          </p:nvSpPr>
          <p:spPr>
            <a:xfrm>
              <a:off x="0" y="-38100"/>
              <a:ext cx="118218" cy="156318"/>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028700" y="341313"/>
            <a:ext cx="1871426" cy="687387"/>
          </a:xfrm>
          <a:custGeom>
            <a:avLst/>
            <a:gdLst/>
            <a:ahLst/>
            <a:cxnLst/>
            <a:rect l="l" t="t" r="r" b="b"/>
            <a:pathLst>
              <a:path w="1871426" h="687387">
                <a:moveTo>
                  <a:pt x="0" y="0"/>
                </a:moveTo>
                <a:lnTo>
                  <a:pt x="1871426" y="0"/>
                </a:lnTo>
                <a:lnTo>
                  <a:pt x="1871426" y="687387"/>
                </a:lnTo>
                <a:lnTo>
                  <a:pt x="0" y="687387"/>
                </a:lnTo>
                <a:lnTo>
                  <a:pt x="0" y="0"/>
                </a:lnTo>
                <a:close/>
              </a:path>
            </a:pathLst>
          </a:custGeom>
          <a:blipFill>
            <a:blip r:embed="rId4"/>
            <a:stretch>
              <a:fillRect l="-8610" t="-93765" r="-16166" b="-145942"/>
            </a:stretch>
          </a:blipFill>
        </p:spPr>
        <p:txBody>
          <a:bodyPr/>
          <a:lstStyle/>
          <a:p>
            <a:endParaRPr lang="es-VE"/>
          </a:p>
        </p:txBody>
      </p:sp>
      <p:sp>
        <p:nvSpPr>
          <p:cNvPr id="12" name="TextBox 12"/>
          <p:cNvSpPr txBox="1"/>
          <p:nvPr/>
        </p:nvSpPr>
        <p:spPr>
          <a:xfrm>
            <a:off x="5863039" y="466327"/>
            <a:ext cx="6561922" cy="1608133"/>
          </a:xfrm>
          <a:prstGeom prst="rect">
            <a:avLst/>
          </a:prstGeom>
        </p:spPr>
        <p:txBody>
          <a:bodyPr lIns="0" tIns="0" rIns="0" bIns="0" rtlCol="0" anchor="t">
            <a:spAutoFit/>
          </a:bodyPr>
          <a:lstStyle/>
          <a:p>
            <a:pPr algn="ctr">
              <a:lnSpc>
                <a:spcPts val="6732"/>
              </a:lnSpc>
              <a:spcBef>
                <a:spcPct val="0"/>
              </a:spcBef>
            </a:pPr>
            <a:r>
              <a:rPr lang="en-US" sz="4809">
                <a:solidFill>
                  <a:srgbClr val="FD9000"/>
                </a:solidFill>
                <a:latin typeface="Bebas Neue Bold"/>
              </a:rPr>
              <a:t>PROMPTs PARA HOY</a:t>
            </a:r>
          </a:p>
          <a:p>
            <a:pPr algn="ctr">
              <a:lnSpc>
                <a:spcPts val="6732"/>
              </a:lnSpc>
              <a:spcBef>
                <a:spcPct val="0"/>
              </a:spcBef>
            </a:pPr>
            <a:r>
              <a:rPr lang="en-US" sz="4809">
                <a:solidFill>
                  <a:srgbClr val="FD9000"/>
                </a:solidFill>
                <a:latin typeface="Bebas Neue Bold"/>
              </a:rPr>
              <a:t>Redes </a:t>
            </a:r>
            <a:r>
              <a:rPr lang="en-US" sz="4809" err="1">
                <a:solidFill>
                  <a:srgbClr val="FD9000"/>
                </a:solidFill>
                <a:latin typeface="Bebas Neue Bold"/>
              </a:rPr>
              <a:t>Sociales</a:t>
            </a:r>
            <a:r>
              <a:rPr lang="en-US" sz="4809">
                <a:solidFill>
                  <a:srgbClr val="FD9000"/>
                </a:solidFill>
                <a:latin typeface="Bebas Neue Bold"/>
              </a:rPr>
              <a:t> + </a:t>
            </a:r>
            <a:r>
              <a:rPr lang="en-US" sz="4809" err="1">
                <a:solidFill>
                  <a:srgbClr val="FD9000"/>
                </a:solidFill>
                <a:latin typeface="Bebas Neue Bold"/>
              </a:rPr>
              <a:t>Analíticas</a:t>
            </a:r>
            <a:r>
              <a:rPr lang="en-US" sz="4809">
                <a:solidFill>
                  <a:srgbClr val="FD9000"/>
                </a:solidFill>
                <a:latin typeface="Bebas Neue Bold"/>
              </a:rPr>
              <a:t>:</a:t>
            </a:r>
          </a:p>
        </p:txBody>
      </p:sp>
      <p:sp>
        <p:nvSpPr>
          <p:cNvPr id="14" name="TextBox 13">
            <a:extLst>
              <a:ext uri="{FF2B5EF4-FFF2-40B4-BE49-F238E27FC236}">
                <a16:creationId xmlns:a16="http://schemas.microsoft.com/office/drawing/2014/main" id="{A705FFCC-1443-9274-1967-DF8CE9CC1394}"/>
              </a:ext>
            </a:extLst>
          </p:cNvPr>
          <p:cNvSpPr txBox="1"/>
          <p:nvPr/>
        </p:nvSpPr>
        <p:spPr>
          <a:xfrm>
            <a:off x="2722705" y="2385896"/>
            <a:ext cx="13057408" cy="6647974"/>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lIns="0" tIns="0" rIns="0" bIns="0" rtlCol="0" anchor="t">
            <a:spAutoFit/>
          </a:bodyPr>
          <a:lstStyle/>
          <a:p>
            <a:pPr marL="0" marR="0"/>
            <a:r>
              <a:rPr lang="es-VE" sz="2400" b="1">
                <a:solidFill>
                  <a:schemeClr val="accent6">
                    <a:lumMod val="75000"/>
                  </a:schemeClr>
                </a:solidFill>
                <a:effectLst/>
                <a:latin typeface="Times New Roman" panose="02020603050405020304" pitchFamily="18" charset="0"/>
                <a:ea typeface="Times New Roman" panose="02020603050405020304" pitchFamily="18" charset="0"/>
              </a:rPr>
              <a:t>"Asume el rol de experto en análisis de estadísticas en redes sociales y Marketin</a:t>
            </a:r>
            <a:r>
              <a:rPr lang="es-VE" sz="2400" b="1">
                <a:solidFill>
                  <a:schemeClr val="accent6">
                    <a:lumMod val="75000"/>
                  </a:schemeClr>
                </a:solidFill>
                <a:latin typeface="Times New Roman" panose="02020603050405020304" pitchFamily="18" charset="0"/>
                <a:ea typeface="Times New Roman" panose="02020603050405020304" pitchFamily="18" charset="0"/>
              </a:rPr>
              <a:t>g Digital</a:t>
            </a:r>
            <a:r>
              <a:rPr lang="es-VE" sz="2400" b="1">
                <a:solidFill>
                  <a:schemeClr val="accent6">
                    <a:lumMod val="75000"/>
                  </a:schemeClr>
                </a:solidFill>
                <a:effectLst/>
                <a:latin typeface="Times New Roman" panose="02020603050405020304" pitchFamily="18" charset="0"/>
                <a:ea typeface="Times New Roman" panose="02020603050405020304" pitchFamily="18" charset="0"/>
              </a:rPr>
              <a:t> para ayudarme a interpretar los puntos clave de mi vista </a:t>
            </a:r>
            <a:r>
              <a:rPr lang="es-VE" sz="2400" b="1" err="1">
                <a:solidFill>
                  <a:schemeClr val="accent6">
                    <a:lumMod val="75000"/>
                  </a:schemeClr>
                </a:solidFill>
                <a:effectLst/>
                <a:latin typeface="Times New Roman" panose="02020603050405020304" pitchFamily="18" charset="0"/>
                <a:ea typeface="Times New Roman" panose="02020603050405020304" pitchFamily="18" charset="0"/>
              </a:rPr>
              <a:t>overview</a:t>
            </a:r>
            <a:r>
              <a:rPr lang="es-VE" sz="2400" b="1">
                <a:solidFill>
                  <a:schemeClr val="accent6">
                    <a:lumMod val="75000"/>
                  </a:schemeClr>
                </a:solidFill>
                <a:effectLst/>
                <a:latin typeface="Times New Roman" panose="02020603050405020304" pitchFamily="18" charset="0"/>
                <a:ea typeface="Times New Roman" panose="02020603050405020304" pitchFamily="18" charset="0"/>
              </a:rPr>
              <a:t> y demográfica de los últimos 30 días. El objetivo es crear campañas publicitarias exitosas con una oferta atractiva y un buen “</a:t>
            </a:r>
            <a:r>
              <a:rPr lang="es-VE" sz="2400" b="1" err="1">
                <a:solidFill>
                  <a:schemeClr val="accent6">
                    <a:lumMod val="75000"/>
                  </a:schemeClr>
                </a:solidFill>
                <a:effectLst/>
                <a:latin typeface="Times New Roman" panose="02020603050405020304" pitchFamily="18" charset="0"/>
                <a:ea typeface="Times New Roman" panose="02020603050405020304" pitchFamily="18" charset="0"/>
              </a:rPr>
              <a:t>hook</a:t>
            </a:r>
            <a:r>
              <a:rPr lang="es-VE" sz="2400" b="1">
                <a:solidFill>
                  <a:schemeClr val="accent6">
                    <a:lumMod val="75000"/>
                  </a:schemeClr>
                </a:solidFill>
                <a:effectLst/>
                <a:latin typeface="Times New Roman" panose="02020603050405020304" pitchFamily="18" charset="0"/>
                <a:ea typeface="Times New Roman" panose="02020603050405020304" pitchFamily="18" charset="0"/>
              </a:rPr>
              <a:t>” para captar la atención del cliente potencial según las analíticas.</a:t>
            </a:r>
          </a:p>
          <a:p>
            <a:pPr marL="0" marR="0"/>
            <a:endParaRPr lang="es-VE" sz="2400" b="1">
              <a:solidFill>
                <a:schemeClr val="accent6">
                  <a:lumMod val="75000"/>
                </a:schemeClr>
              </a:solidFill>
              <a:latin typeface="Times New Roman" panose="02020603050405020304" pitchFamily="18" charset="0"/>
              <a:ea typeface="Times New Roman" panose="02020603050405020304" pitchFamily="18" charset="0"/>
            </a:endParaRPr>
          </a:p>
          <a:p>
            <a:pPr marL="0" marR="0"/>
            <a:r>
              <a:rPr lang="es-VE" sz="2400" b="1">
                <a:solidFill>
                  <a:schemeClr val="accent6">
                    <a:lumMod val="75000"/>
                  </a:schemeClr>
                </a:solidFill>
                <a:effectLst/>
                <a:latin typeface="Times New Roman" panose="02020603050405020304" pitchFamily="18" charset="0"/>
                <a:ea typeface="Times New Roman" panose="02020603050405020304" pitchFamily="18" charset="0"/>
              </a:rPr>
              <a:t>Mi negocio se llama ____________, donde ofrecemos ____________ (producto o servicio).</a:t>
            </a:r>
          </a:p>
          <a:p>
            <a:pPr marL="0" marR="0"/>
            <a:endParaRPr lang="es-VE" sz="2400" b="1">
              <a:solidFill>
                <a:schemeClr val="accent6">
                  <a:lumMod val="75000"/>
                </a:schemeClr>
              </a:solidFill>
              <a:effectLst/>
              <a:latin typeface="Times New Roman" panose="02020603050405020304" pitchFamily="18" charset="0"/>
              <a:ea typeface="Times New Roman" panose="02020603050405020304" pitchFamily="18" charset="0"/>
            </a:endParaRPr>
          </a:p>
          <a:p>
            <a:pPr marL="0" marR="0"/>
            <a:r>
              <a:rPr lang="es-VE" sz="2400" b="1">
                <a:solidFill>
                  <a:schemeClr val="accent6">
                    <a:lumMod val="75000"/>
                  </a:schemeClr>
                </a:solidFill>
                <a:effectLst/>
                <a:latin typeface="Times New Roman" panose="02020603050405020304" pitchFamily="18" charset="0"/>
                <a:ea typeface="Times New Roman" panose="02020603050405020304" pitchFamily="18" charset="0"/>
              </a:rPr>
              <a:t>Por favor, proporciona lo siguiente:</a:t>
            </a:r>
          </a:p>
          <a:p>
            <a:pPr marL="0" marR="0"/>
            <a:endParaRPr lang="es-VE" sz="2400" b="1">
              <a:solidFill>
                <a:schemeClr val="accent6">
                  <a:lumMod val="75000"/>
                </a:schemeClr>
              </a:solidFill>
              <a:effectLst/>
              <a:latin typeface="Times New Roman" panose="02020603050405020304" pitchFamily="18" charset="0"/>
              <a:ea typeface="Times New Roman" panose="02020603050405020304" pitchFamily="18" charset="0"/>
            </a:endParaRPr>
          </a:p>
          <a:p>
            <a:pPr marL="0" marR="0"/>
            <a:r>
              <a:rPr lang="es-VE" sz="2400" b="1">
                <a:solidFill>
                  <a:schemeClr val="accent6">
                    <a:lumMod val="75000"/>
                  </a:schemeClr>
                </a:solidFill>
                <a:effectLst/>
                <a:latin typeface="Times New Roman" panose="02020603050405020304" pitchFamily="18" charset="0"/>
                <a:ea typeface="Times New Roman" panose="02020603050405020304" pitchFamily="18" charset="0"/>
              </a:rPr>
              <a:t>Segmentación de intereses: (Intereses específicos de mi audiencia basada en las analíticas)</a:t>
            </a:r>
          </a:p>
          <a:p>
            <a:pPr marL="0" marR="0"/>
            <a:endParaRPr lang="es-VE" sz="2400" b="1">
              <a:solidFill>
                <a:schemeClr val="accent6">
                  <a:lumMod val="75000"/>
                </a:schemeClr>
              </a:solidFill>
              <a:effectLst/>
              <a:latin typeface="Times New Roman" panose="02020603050405020304" pitchFamily="18" charset="0"/>
              <a:ea typeface="Times New Roman" panose="02020603050405020304" pitchFamily="18" charset="0"/>
            </a:endParaRPr>
          </a:p>
          <a:p>
            <a:pPr marL="0" marR="0"/>
            <a:r>
              <a:rPr lang="es-VE" sz="2400" b="1">
                <a:solidFill>
                  <a:schemeClr val="accent6">
                    <a:lumMod val="75000"/>
                  </a:schemeClr>
                </a:solidFill>
                <a:effectLst/>
                <a:latin typeface="Times New Roman" panose="02020603050405020304" pitchFamily="18" charset="0"/>
                <a:ea typeface="Times New Roman" panose="02020603050405020304" pitchFamily="18" charset="0"/>
              </a:rPr>
              <a:t>Edad y categorías: (Rango de edad y categorías relevantes de mi audiencia basada en las analíticas)</a:t>
            </a:r>
          </a:p>
          <a:p>
            <a:pPr marL="0" marR="0"/>
            <a:endParaRPr lang="es-VE" sz="2400" b="1">
              <a:solidFill>
                <a:schemeClr val="accent6">
                  <a:lumMod val="75000"/>
                </a:schemeClr>
              </a:solidFill>
              <a:effectLst/>
              <a:latin typeface="Times New Roman" panose="02020603050405020304" pitchFamily="18" charset="0"/>
              <a:ea typeface="Times New Roman" panose="02020603050405020304" pitchFamily="18" charset="0"/>
            </a:endParaRPr>
          </a:p>
          <a:p>
            <a:pPr marL="0" marR="0"/>
            <a:r>
              <a:rPr lang="es-VE" sz="2400" b="1">
                <a:solidFill>
                  <a:schemeClr val="accent6">
                    <a:lumMod val="75000"/>
                  </a:schemeClr>
                </a:solidFill>
                <a:effectLst/>
                <a:latin typeface="Times New Roman" panose="02020603050405020304" pitchFamily="18" charset="0"/>
                <a:ea typeface="Times New Roman" panose="02020603050405020304" pitchFamily="18" charset="0"/>
              </a:rPr>
              <a:t>Presupuesto mínimo recomendado: (Presupuesto mínimo recomendado para campañas en Google y/o Meta Business por una semana)</a:t>
            </a:r>
          </a:p>
          <a:p>
            <a:pPr marL="0" marR="0"/>
            <a:endParaRPr lang="es-VE" sz="2400" b="1">
              <a:solidFill>
                <a:schemeClr val="accent6">
                  <a:lumMod val="75000"/>
                </a:schemeClr>
              </a:solidFill>
              <a:latin typeface="Times New Roman" panose="02020603050405020304" pitchFamily="18" charset="0"/>
              <a:ea typeface="Times New Roman" panose="02020603050405020304" pitchFamily="18" charset="0"/>
            </a:endParaRPr>
          </a:p>
          <a:p>
            <a:pPr marL="0" marR="0"/>
            <a:r>
              <a:rPr lang="es-VE" sz="2400" b="1">
                <a:solidFill>
                  <a:schemeClr val="accent6">
                    <a:lumMod val="75000"/>
                  </a:schemeClr>
                </a:solidFill>
                <a:effectLst/>
                <a:latin typeface="Times New Roman" panose="02020603050405020304" pitchFamily="18" charset="0"/>
                <a:ea typeface="Times New Roman" panose="02020603050405020304" pitchFamily="18" charset="0"/>
              </a:rPr>
              <a:t>Luego, genera 3 campañas, y para cada una de ellas, desarrolla su respectivo A/B </a:t>
            </a:r>
            <a:r>
              <a:rPr lang="es-VE" sz="2400" b="1" err="1">
                <a:solidFill>
                  <a:schemeClr val="accent6">
                    <a:lumMod val="75000"/>
                  </a:schemeClr>
                </a:solidFill>
                <a:effectLst/>
                <a:latin typeface="Times New Roman" panose="02020603050405020304" pitchFamily="18" charset="0"/>
                <a:ea typeface="Times New Roman" panose="02020603050405020304" pitchFamily="18" charset="0"/>
              </a:rPr>
              <a:t>testing</a:t>
            </a:r>
            <a:r>
              <a:rPr lang="es-VE" sz="2400" b="1">
                <a:solidFill>
                  <a:schemeClr val="accent6">
                    <a:lumMod val="75000"/>
                  </a:schemeClr>
                </a:solidFill>
                <a:effectLst/>
                <a:latin typeface="Times New Roman" panose="02020603050405020304" pitchFamily="18" charset="0"/>
                <a:ea typeface="Times New Roman" panose="02020603050405020304" pitchFamily="18" charset="0"/>
              </a:rPr>
              <a:t> con dos diseños/formatos por campaña."</a:t>
            </a:r>
          </a:p>
        </p:txBody>
      </p:sp>
    </p:spTree>
    <p:extLst>
      <p:ext uri="{BB962C8B-B14F-4D97-AF65-F5344CB8AC3E}">
        <p14:creationId xmlns:p14="http://schemas.microsoft.com/office/powerpoint/2010/main" val="686118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42442"/>
        </a:solidFill>
        <a:effectLst/>
      </p:bgPr>
    </p:bg>
    <p:spTree>
      <p:nvGrpSpPr>
        <p:cNvPr id="1" name=""/>
        <p:cNvGrpSpPr/>
        <p:nvPr/>
      </p:nvGrpSpPr>
      <p:grpSpPr>
        <a:xfrm>
          <a:off x="0" y="0"/>
          <a:ext cx="0" cy="0"/>
          <a:chOff x="0" y="0"/>
          <a:chExt cx="0" cy="0"/>
        </a:xfrm>
      </p:grpSpPr>
      <p:sp>
        <p:nvSpPr>
          <p:cNvPr id="2" name="Freeform 2"/>
          <p:cNvSpPr/>
          <p:nvPr/>
        </p:nvSpPr>
        <p:spPr>
          <a:xfrm flipH="1" flipV="1">
            <a:off x="-385696" y="-437319"/>
            <a:ext cx="3934056" cy="4114800"/>
          </a:xfrm>
          <a:custGeom>
            <a:avLst/>
            <a:gdLst/>
            <a:ahLst/>
            <a:cxnLst/>
            <a:rect l="l" t="t" r="r" b="b"/>
            <a:pathLst>
              <a:path w="3934056" h="4114800">
                <a:moveTo>
                  <a:pt x="3934056" y="4114800"/>
                </a:moveTo>
                <a:lnTo>
                  <a:pt x="0" y="4114800"/>
                </a:lnTo>
                <a:lnTo>
                  <a:pt x="0" y="0"/>
                </a:lnTo>
                <a:lnTo>
                  <a:pt x="3934056" y="0"/>
                </a:lnTo>
                <a:lnTo>
                  <a:pt x="3934056" y="4114800"/>
                </a:lnTo>
                <a:close/>
              </a:path>
            </a:pathLst>
          </a:custGeom>
          <a:blipFill>
            <a:blip r:embed="rId2">
              <a:alphaModFix amt="39000"/>
              <a:extLst>
                <a:ext uri="{96DAC541-7B7A-43D3-8B79-37D633B846F1}">
                  <asvg:svgBlip xmlns:asvg="http://schemas.microsoft.com/office/drawing/2016/SVG/main" r:embed="rId3"/>
                </a:ext>
              </a:extLst>
            </a:blip>
            <a:stretch>
              <a:fillRect/>
            </a:stretch>
          </a:blipFill>
        </p:spPr>
        <p:txBody>
          <a:bodyPr/>
          <a:lstStyle/>
          <a:p>
            <a:endParaRPr lang="es-VE"/>
          </a:p>
        </p:txBody>
      </p:sp>
      <p:sp>
        <p:nvSpPr>
          <p:cNvPr id="3" name="Freeform 3"/>
          <p:cNvSpPr/>
          <p:nvPr/>
        </p:nvSpPr>
        <p:spPr>
          <a:xfrm>
            <a:off x="14739640" y="6609519"/>
            <a:ext cx="3934056" cy="4114800"/>
          </a:xfrm>
          <a:custGeom>
            <a:avLst/>
            <a:gdLst/>
            <a:ahLst/>
            <a:cxnLst/>
            <a:rect l="l" t="t" r="r" b="b"/>
            <a:pathLst>
              <a:path w="3934056" h="4114800">
                <a:moveTo>
                  <a:pt x="0" y="0"/>
                </a:moveTo>
                <a:lnTo>
                  <a:pt x="3934056" y="0"/>
                </a:lnTo>
                <a:lnTo>
                  <a:pt x="3934056" y="4114800"/>
                </a:lnTo>
                <a:lnTo>
                  <a:pt x="0" y="4114800"/>
                </a:lnTo>
                <a:lnTo>
                  <a:pt x="0" y="0"/>
                </a:lnTo>
                <a:close/>
              </a:path>
            </a:pathLst>
          </a:custGeom>
          <a:blipFill>
            <a:blip r:embed="rId2">
              <a:alphaModFix amt="39000"/>
              <a:extLst>
                <a:ext uri="{96DAC541-7B7A-43D3-8B79-37D633B846F1}">
                  <asvg:svgBlip xmlns:asvg="http://schemas.microsoft.com/office/drawing/2016/SVG/main" r:embed="rId3"/>
                </a:ext>
              </a:extLst>
            </a:blip>
            <a:stretch>
              <a:fillRect/>
            </a:stretch>
          </a:blipFill>
        </p:spPr>
        <p:txBody>
          <a:bodyPr/>
          <a:lstStyle/>
          <a:p>
            <a:endParaRPr lang="es-VE"/>
          </a:p>
        </p:txBody>
      </p:sp>
      <p:grpSp>
        <p:nvGrpSpPr>
          <p:cNvPr id="4" name="Group 4"/>
          <p:cNvGrpSpPr/>
          <p:nvPr/>
        </p:nvGrpSpPr>
        <p:grpSpPr>
          <a:xfrm>
            <a:off x="17839141" y="8809441"/>
            <a:ext cx="448859" cy="448859"/>
            <a:chOff x="0" y="0"/>
            <a:chExt cx="118218" cy="118218"/>
          </a:xfrm>
        </p:grpSpPr>
        <p:sp>
          <p:nvSpPr>
            <p:cNvPr id="5" name="Freeform 5"/>
            <p:cNvSpPr/>
            <p:nvPr/>
          </p:nvSpPr>
          <p:spPr>
            <a:xfrm>
              <a:off x="0" y="0"/>
              <a:ext cx="118218" cy="118218"/>
            </a:xfrm>
            <a:custGeom>
              <a:avLst/>
              <a:gdLst/>
              <a:ahLst/>
              <a:cxnLst/>
              <a:rect l="l" t="t" r="r" b="b"/>
              <a:pathLst>
                <a:path w="118218" h="118218">
                  <a:moveTo>
                    <a:pt x="0" y="0"/>
                  </a:moveTo>
                  <a:lnTo>
                    <a:pt x="118218" y="0"/>
                  </a:lnTo>
                  <a:lnTo>
                    <a:pt x="118218" y="118218"/>
                  </a:lnTo>
                  <a:lnTo>
                    <a:pt x="0" y="118218"/>
                  </a:lnTo>
                  <a:close/>
                </a:path>
              </a:pathLst>
            </a:custGeom>
            <a:solidFill>
              <a:srgbClr val="00A5C7"/>
            </a:solidFill>
          </p:spPr>
          <p:txBody>
            <a:bodyPr/>
            <a:lstStyle/>
            <a:p>
              <a:endParaRPr lang="es-VE"/>
            </a:p>
          </p:txBody>
        </p:sp>
        <p:sp>
          <p:nvSpPr>
            <p:cNvPr id="6" name="TextBox 6"/>
            <p:cNvSpPr txBox="1"/>
            <p:nvPr/>
          </p:nvSpPr>
          <p:spPr>
            <a:xfrm>
              <a:off x="0" y="-38100"/>
              <a:ext cx="118218" cy="156318"/>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7839141" y="8360583"/>
            <a:ext cx="448859" cy="448859"/>
            <a:chOff x="0" y="0"/>
            <a:chExt cx="118218" cy="118218"/>
          </a:xfrm>
        </p:grpSpPr>
        <p:sp>
          <p:nvSpPr>
            <p:cNvPr id="8" name="Freeform 8"/>
            <p:cNvSpPr/>
            <p:nvPr/>
          </p:nvSpPr>
          <p:spPr>
            <a:xfrm>
              <a:off x="0" y="0"/>
              <a:ext cx="118218" cy="118218"/>
            </a:xfrm>
            <a:custGeom>
              <a:avLst/>
              <a:gdLst/>
              <a:ahLst/>
              <a:cxnLst/>
              <a:rect l="l" t="t" r="r" b="b"/>
              <a:pathLst>
                <a:path w="118218" h="118218">
                  <a:moveTo>
                    <a:pt x="0" y="0"/>
                  </a:moveTo>
                  <a:lnTo>
                    <a:pt x="118218" y="0"/>
                  </a:lnTo>
                  <a:lnTo>
                    <a:pt x="118218" y="118218"/>
                  </a:lnTo>
                  <a:lnTo>
                    <a:pt x="0" y="118218"/>
                  </a:lnTo>
                  <a:close/>
                </a:path>
              </a:pathLst>
            </a:custGeom>
            <a:solidFill>
              <a:srgbClr val="0FCCD7">
                <a:alpha val="19608"/>
              </a:srgbClr>
            </a:solidFill>
          </p:spPr>
          <p:txBody>
            <a:bodyPr/>
            <a:lstStyle/>
            <a:p>
              <a:endParaRPr lang="es-VE"/>
            </a:p>
          </p:txBody>
        </p:sp>
        <p:sp>
          <p:nvSpPr>
            <p:cNvPr id="9" name="TextBox 9"/>
            <p:cNvSpPr txBox="1"/>
            <p:nvPr/>
          </p:nvSpPr>
          <p:spPr>
            <a:xfrm>
              <a:off x="0" y="-38100"/>
              <a:ext cx="118218" cy="156318"/>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028700" y="341313"/>
            <a:ext cx="1871426" cy="687387"/>
          </a:xfrm>
          <a:custGeom>
            <a:avLst/>
            <a:gdLst/>
            <a:ahLst/>
            <a:cxnLst/>
            <a:rect l="l" t="t" r="r" b="b"/>
            <a:pathLst>
              <a:path w="1871426" h="687387">
                <a:moveTo>
                  <a:pt x="0" y="0"/>
                </a:moveTo>
                <a:lnTo>
                  <a:pt x="1871426" y="0"/>
                </a:lnTo>
                <a:lnTo>
                  <a:pt x="1871426" y="687387"/>
                </a:lnTo>
                <a:lnTo>
                  <a:pt x="0" y="687387"/>
                </a:lnTo>
                <a:lnTo>
                  <a:pt x="0" y="0"/>
                </a:lnTo>
                <a:close/>
              </a:path>
            </a:pathLst>
          </a:custGeom>
          <a:blipFill>
            <a:blip r:embed="rId4"/>
            <a:stretch>
              <a:fillRect l="-8610" t="-93765" r="-16166" b="-145942"/>
            </a:stretch>
          </a:blipFill>
        </p:spPr>
        <p:txBody>
          <a:bodyPr/>
          <a:lstStyle/>
          <a:p>
            <a:endParaRPr lang="es-VE"/>
          </a:p>
        </p:txBody>
      </p:sp>
      <p:sp>
        <p:nvSpPr>
          <p:cNvPr id="11" name="Freeform 11"/>
          <p:cNvSpPr/>
          <p:nvPr/>
        </p:nvSpPr>
        <p:spPr>
          <a:xfrm>
            <a:off x="5486400" y="3677481"/>
            <a:ext cx="7315200" cy="2642616"/>
          </a:xfrm>
          <a:custGeom>
            <a:avLst/>
            <a:gdLst/>
            <a:ahLst/>
            <a:cxnLst/>
            <a:rect l="l" t="t" r="r" b="b"/>
            <a:pathLst>
              <a:path w="7315200" h="2642616">
                <a:moveTo>
                  <a:pt x="0" y="0"/>
                </a:moveTo>
                <a:lnTo>
                  <a:pt x="7315200" y="0"/>
                </a:lnTo>
                <a:lnTo>
                  <a:pt x="7315200" y="2642616"/>
                </a:lnTo>
                <a:lnTo>
                  <a:pt x="0" y="26426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VE"/>
          </a:p>
        </p:txBody>
      </p:sp>
      <p:sp>
        <p:nvSpPr>
          <p:cNvPr id="12" name="TextBox 12"/>
          <p:cNvSpPr txBox="1"/>
          <p:nvPr/>
        </p:nvSpPr>
        <p:spPr>
          <a:xfrm>
            <a:off x="5336856" y="1496256"/>
            <a:ext cx="7614288" cy="2015145"/>
          </a:xfrm>
          <a:prstGeom prst="rect">
            <a:avLst/>
          </a:prstGeom>
        </p:spPr>
        <p:txBody>
          <a:bodyPr lIns="0" tIns="0" rIns="0" bIns="0" rtlCol="0" anchor="t">
            <a:spAutoFit/>
          </a:bodyPr>
          <a:lstStyle/>
          <a:p>
            <a:pPr algn="ctr">
              <a:lnSpc>
                <a:spcPts val="8004"/>
              </a:lnSpc>
              <a:spcBef>
                <a:spcPct val="0"/>
              </a:spcBef>
            </a:pPr>
            <a:r>
              <a:rPr lang="en-US" sz="5717">
                <a:solidFill>
                  <a:srgbClr val="FD9000"/>
                </a:solidFill>
                <a:latin typeface="Bebas Neue Bold"/>
              </a:rPr>
              <a:t>LA INTELIGENCIA ARTIFICAL SON NUESTROS SEGUNDOS OJOS</a:t>
            </a:r>
          </a:p>
        </p:txBody>
      </p:sp>
      <p:sp>
        <p:nvSpPr>
          <p:cNvPr id="13" name="TextBox 13"/>
          <p:cNvSpPr txBox="1"/>
          <p:nvPr/>
        </p:nvSpPr>
        <p:spPr>
          <a:xfrm>
            <a:off x="5486400" y="6569867"/>
            <a:ext cx="7614288" cy="2015145"/>
          </a:xfrm>
          <a:prstGeom prst="rect">
            <a:avLst/>
          </a:prstGeom>
        </p:spPr>
        <p:txBody>
          <a:bodyPr lIns="0" tIns="0" rIns="0" bIns="0" rtlCol="0" anchor="t">
            <a:spAutoFit/>
          </a:bodyPr>
          <a:lstStyle/>
          <a:p>
            <a:pPr algn="ctr">
              <a:lnSpc>
                <a:spcPts val="8004"/>
              </a:lnSpc>
              <a:spcBef>
                <a:spcPct val="0"/>
              </a:spcBef>
            </a:pPr>
            <a:r>
              <a:rPr lang="en-US" sz="5717">
                <a:solidFill>
                  <a:srgbClr val="FD9000"/>
                </a:solidFill>
                <a:latin typeface="Bebas Neue Bold"/>
              </a:rPr>
              <a:t>PERO SIEMPRE VA A REQUERIR NUESTRA SUPERVISIÓN Y REVISIÓN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42442"/>
        </a:solidFill>
        <a:effectLst/>
      </p:bgPr>
    </p:bg>
    <p:spTree>
      <p:nvGrpSpPr>
        <p:cNvPr id="1" name=""/>
        <p:cNvGrpSpPr/>
        <p:nvPr/>
      </p:nvGrpSpPr>
      <p:grpSpPr>
        <a:xfrm>
          <a:off x="0" y="0"/>
          <a:ext cx="0" cy="0"/>
          <a:chOff x="0" y="0"/>
          <a:chExt cx="0" cy="0"/>
        </a:xfrm>
      </p:grpSpPr>
      <p:sp>
        <p:nvSpPr>
          <p:cNvPr id="2" name="Freeform 2"/>
          <p:cNvSpPr/>
          <p:nvPr/>
        </p:nvSpPr>
        <p:spPr>
          <a:xfrm flipH="1" flipV="1">
            <a:off x="-385696" y="-437319"/>
            <a:ext cx="3934056" cy="4114800"/>
          </a:xfrm>
          <a:custGeom>
            <a:avLst/>
            <a:gdLst/>
            <a:ahLst/>
            <a:cxnLst/>
            <a:rect l="l" t="t" r="r" b="b"/>
            <a:pathLst>
              <a:path w="3934056" h="4114800">
                <a:moveTo>
                  <a:pt x="3934056" y="4114800"/>
                </a:moveTo>
                <a:lnTo>
                  <a:pt x="0" y="4114800"/>
                </a:lnTo>
                <a:lnTo>
                  <a:pt x="0" y="0"/>
                </a:lnTo>
                <a:lnTo>
                  <a:pt x="3934056" y="0"/>
                </a:lnTo>
                <a:lnTo>
                  <a:pt x="3934056" y="4114800"/>
                </a:lnTo>
                <a:close/>
              </a:path>
            </a:pathLst>
          </a:custGeom>
          <a:blipFill>
            <a:blip r:embed="rId2">
              <a:alphaModFix amt="39000"/>
              <a:extLst>
                <a:ext uri="{96DAC541-7B7A-43D3-8B79-37D633B846F1}">
                  <asvg:svgBlip xmlns:asvg="http://schemas.microsoft.com/office/drawing/2016/SVG/main" r:embed="rId3"/>
                </a:ext>
              </a:extLst>
            </a:blip>
            <a:stretch>
              <a:fillRect/>
            </a:stretch>
          </a:blipFill>
        </p:spPr>
        <p:txBody>
          <a:bodyPr/>
          <a:lstStyle/>
          <a:p>
            <a:endParaRPr lang="es-VE"/>
          </a:p>
        </p:txBody>
      </p:sp>
      <p:sp>
        <p:nvSpPr>
          <p:cNvPr id="3" name="Freeform 3"/>
          <p:cNvSpPr/>
          <p:nvPr/>
        </p:nvSpPr>
        <p:spPr>
          <a:xfrm>
            <a:off x="14739640" y="6609519"/>
            <a:ext cx="3934056" cy="4114800"/>
          </a:xfrm>
          <a:custGeom>
            <a:avLst/>
            <a:gdLst/>
            <a:ahLst/>
            <a:cxnLst/>
            <a:rect l="l" t="t" r="r" b="b"/>
            <a:pathLst>
              <a:path w="3934056" h="4114800">
                <a:moveTo>
                  <a:pt x="0" y="0"/>
                </a:moveTo>
                <a:lnTo>
                  <a:pt x="3934056" y="0"/>
                </a:lnTo>
                <a:lnTo>
                  <a:pt x="3934056" y="4114800"/>
                </a:lnTo>
                <a:lnTo>
                  <a:pt x="0" y="4114800"/>
                </a:lnTo>
                <a:lnTo>
                  <a:pt x="0" y="0"/>
                </a:lnTo>
                <a:close/>
              </a:path>
            </a:pathLst>
          </a:custGeom>
          <a:blipFill>
            <a:blip r:embed="rId2">
              <a:alphaModFix amt="39000"/>
              <a:extLst>
                <a:ext uri="{96DAC541-7B7A-43D3-8B79-37D633B846F1}">
                  <asvg:svgBlip xmlns:asvg="http://schemas.microsoft.com/office/drawing/2016/SVG/main" r:embed="rId3"/>
                </a:ext>
              </a:extLst>
            </a:blip>
            <a:stretch>
              <a:fillRect/>
            </a:stretch>
          </a:blipFill>
        </p:spPr>
        <p:txBody>
          <a:bodyPr/>
          <a:lstStyle/>
          <a:p>
            <a:endParaRPr lang="es-VE"/>
          </a:p>
        </p:txBody>
      </p:sp>
      <p:grpSp>
        <p:nvGrpSpPr>
          <p:cNvPr id="4" name="Group 4"/>
          <p:cNvGrpSpPr/>
          <p:nvPr/>
        </p:nvGrpSpPr>
        <p:grpSpPr>
          <a:xfrm>
            <a:off x="17839141" y="8809441"/>
            <a:ext cx="448859" cy="448859"/>
            <a:chOff x="0" y="0"/>
            <a:chExt cx="118218" cy="118218"/>
          </a:xfrm>
        </p:grpSpPr>
        <p:sp>
          <p:nvSpPr>
            <p:cNvPr id="5" name="Freeform 5"/>
            <p:cNvSpPr/>
            <p:nvPr/>
          </p:nvSpPr>
          <p:spPr>
            <a:xfrm>
              <a:off x="0" y="0"/>
              <a:ext cx="118218" cy="118218"/>
            </a:xfrm>
            <a:custGeom>
              <a:avLst/>
              <a:gdLst/>
              <a:ahLst/>
              <a:cxnLst/>
              <a:rect l="l" t="t" r="r" b="b"/>
              <a:pathLst>
                <a:path w="118218" h="118218">
                  <a:moveTo>
                    <a:pt x="0" y="0"/>
                  </a:moveTo>
                  <a:lnTo>
                    <a:pt x="118218" y="0"/>
                  </a:lnTo>
                  <a:lnTo>
                    <a:pt x="118218" y="118218"/>
                  </a:lnTo>
                  <a:lnTo>
                    <a:pt x="0" y="118218"/>
                  </a:lnTo>
                  <a:close/>
                </a:path>
              </a:pathLst>
            </a:custGeom>
            <a:solidFill>
              <a:srgbClr val="00A5C7"/>
            </a:solidFill>
          </p:spPr>
          <p:txBody>
            <a:bodyPr/>
            <a:lstStyle/>
            <a:p>
              <a:endParaRPr lang="es-VE"/>
            </a:p>
          </p:txBody>
        </p:sp>
        <p:sp>
          <p:nvSpPr>
            <p:cNvPr id="6" name="TextBox 6"/>
            <p:cNvSpPr txBox="1"/>
            <p:nvPr/>
          </p:nvSpPr>
          <p:spPr>
            <a:xfrm>
              <a:off x="0" y="-38100"/>
              <a:ext cx="118218" cy="156318"/>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7839141" y="8360583"/>
            <a:ext cx="448859" cy="448859"/>
            <a:chOff x="0" y="0"/>
            <a:chExt cx="118218" cy="118218"/>
          </a:xfrm>
        </p:grpSpPr>
        <p:sp>
          <p:nvSpPr>
            <p:cNvPr id="8" name="Freeform 8"/>
            <p:cNvSpPr/>
            <p:nvPr/>
          </p:nvSpPr>
          <p:spPr>
            <a:xfrm>
              <a:off x="0" y="0"/>
              <a:ext cx="118218" cy="118218"/>
            </a:xfrm>
            <a:custGeom>
              <a:avLst/>
              <a:gdLst/>
              <a:ahLst/>
              <a:cxnLst/>
              <a:rect l="l" t="t" r="r" b="b"/>
              <a:pathLst>
                <a:path w="118218" h="118218">
                  <a:moveTo>
                    <a:pt x="0" y="0"/>
                  </a:moveTo>
                  <a:lnTo>
                    <a:pt x="118218" y="0"/>
                  </a:lnTo>
                  <a:lnTo>
                    <a:pt x="118218" y="118218"/>
                  </a:lnTo>
                  <a:lnTo>
                    <a:pt x="0" y="118218"/>
                  </a:lnTo>
                  <a:close/>
                </a:path>
              </a:pathLst>
            </a:custGeom>
            <a:solidFill>
              <a:srgbClr val="0FCCD7">
                <a:alpha val="19608"/>
              </a:srgbClr>
            </a:solidFill>
          </p:spPr>
          <p:txBody>
            <a:bodyPr/>
            <a:lstStyle/>
            <a:p>
              <a:endParaRPr lang="es-VE"/>
            </a:p>
          </p:txBody>
        </p:sp>
        <p:sp>
          <p:nvSpPr>
            <p:cNvPr id="9" name="TextBox 9"/>
            <p:cNvSpPr txBox="1"/>
            <p:nvPr/>
          </p:nvSpPr>
          <p:spPr>
            <a:xfrm>
              <a:off x="0" y="-38100"/>
              <a:ext cx="118218" cy="156318"/>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028700" y="341313"/>
            <a:ext cx="1871426" cy="687387"/>
          </a:xfrm>
          <a:custGeom>
            <a:avLst/>
            <a:gdLst/>
            <a:ahLst/>
            <a:cxnLst/>
            <a:rect l="l" t="t" r="r" b="b"/>
            <a:pathLst>
              <a:path w="1871426" h="687387">
                <a:moveTo>
                  <a:pt x="0" y="0"/>
                </a:moveTo>
                <a:lnTo>
                  <a:pt x="1871426" y="0"/>
                </a:lnTo>
                <a:lnTo>
                  <a:pt x="1871426" y="687387"/>
                </a:lnTo>
                <a:lnTo>
                  <a:pt x="0" y="687387"/>
                </a:lnTo>
                <a:lnTo>
                  <a:pt x="0" y="0"/>
                </a:lnTo>
                <a:close/>
              </a:path>
            </a:pathLst>
          </a:custGeom>
          <a:blipFill>
            <a:blip r:embed="rId4"/>
            <a:stretch>
              <a:fillRect l="-8610" t="-93765" r="-16166" b="-145942"/>
            </a:stretch>
          </a:blipFill>
        </p:spPr>
        <p:txBody>
          <a:bodyPr/>
          <a:lstStyle/>
          <a:p>
            <a:endParaRPr lang="es-VE"/>
          </a:p>
        </p:txBody>
      </p:sp>
      <p:sp>
        <p:nvSpPr>
          <p:cNvPr id="11" name="Freeform 11"/>
          <p:cNvSpPr/>
          <p:nvPr/>
        </p:nvSpPr>
        <p:spPr>
          <a:xfrm>
            <a:off x="8004057" y="155969"/>
            <a:ext cx="10426818" cy="10426818"/>
          </a:xfrm>
          <a:custGeom>
            <a:avLst/>
            <a:gdLst/>
            <a:ahLst/>
            <a:cxnLst/>
            <a:rect l="l" t="t" r="r" b="b"/>
            <a:pathLst>
              <a:path w="10426818" h="10426818">
                <a:moveTo>
                  <a:pt x="0" y="0"/>
                </a:moveTo>
                <a:lnTo>
                  <a:pt x="10426818" y="0"/>
                </a:lnTo>
                <a:lnTo>
                  <a:pt x="10426818" y="10426819"/>
                </a:lnTo>
                <a:lnTo>
                  <a:pt x="0" y="10426819"/>
                </a:lnTo>
                <a:lnTo>
                  <a:pt x="0" y="0"/>
                </a:lnTo>
                <a:close/>
              </a:path>
            </a:pathLst>
          </a:custGeom>
          <a:blipFill>
            <a:blip r:embed="rId5"/>
            <a:stretch>
              <a:fillRect/>
            </a:stretch>
          </a:blipFill>
        </p:spPr>
        <p:txBody>
          <a:bodyPr/>
          <a:lstStyle/>
          <a:p>
            <a:endParaRPr lang="es-VE"/>
          </a:p>
        </p:txBody>
      </p:sp>
      <p:sp>
        <p:nvSpPr>
          <p:cNvPr id="12" name="TextBox 12"/>
          <p:cNvSpPr txBox="1"/>
          <p:nvPr/>
        </p:nvSpPr>
        <p:spPr>
          <a:xfrm>
            <a:off x="3548360" y="408949"/>
            <a:ext cx="1787030" cy="2770673"/>
          </a:xfrm>
          <a:prstGeom prst="rect">
            <a:avLst/>
          </a:prstGeom>
        </p:spPr>
        <p:txBody>
          <a:bodyPr lIns="0" tIns="0" rIns="0" bIns="0" rtlCol="0" anchor="t">
            <a:spAutoFit/>
          </a:bodyPr>
          <a:lstStyle/>
          <a:p>
            <a:pPr algn="l">
              <a:lnSpc>
                <a:spcPts val="22549"/>
              </a:lnSpc>
              <a:spcBef>
                <a:spcPct val="0"/>
              </a:spcBef>
            </a:pPr>
            <a:r>
              <a:rPr lang="en-US" sz="16106">
                <a:solidFill>
                  <a:srgbClr val="FD9000"/>
                </a:solidFill>
                <a:latin typeface="Bebas Neue Bold"/>
              </a:rPr>
              <a:t>A</a:t>
            </a:r>
          </a:p>
        </p:txBody>
      </p:sp>
      <p:sp>
        <p:nvSpPr>
          <p:cNvPr id="13" name="TextBox 13"/>
          <p:cNvSpPr txBox="1"/>
          <p:nvPr/>
        </p:nvSpPr>
        <p:spPr>
          <a:xfrm>
            <a:off x="4587616" y="1693123"/>
            <a:ext cx="3419307" cy="934205"/>
          </a:xfrm>
          <a:prstGeom prst="rect">
            <a:avLst/>
          </a:prstGeom>
        </p:spPr>
        <p:txBody>
          <a:bodyPr lIns="0" tIns="0" rIns="0" bIns="0" rtlCol="0" anchor="t">
            <a:spAutoFit/>
          </a:bodyPr>
          <a:lstStyle/>
          <a:p>
            <a:pPr algn="l">
              <a:lnSpc>
                <a:spcPts val="7526"/>
              </a:lnSpc>
              <a:spcBef>
                <a:spcPct val="0"/>
              </a:spcBef>
            </a:pPr>
            <a:r>
              <a:rPr lang="en-US" sz="5376">
                <a:solidFill>
                  <a:srgbClr val="FFFFFF"/>
                </a:solidFill>
                <a:latin typeface="Bebas Neue Bold"/>
              </a:rPr>
              <a:t>TENCIÓN</a:t>
            </a:r>
          </a:p>
        </p:txBody>
      </p:sp>
      <p:sp>
        <p:nvSpPr>
          <p:cNvPr id="14" name="TextBox 14"/>
          <p:cNvSpPr txBox="1"/>
          <p:nvPr/>
        </p:nvSpPr>
        <p:spPr>
          <a:xfrm>
            <a:off x="3694101" y="2221616"/>
            <a:ext cx="1787030" cy="2770673"/>
          </a:xfrm>
          <a:prstGeom prst="rect">
            <a:avLst/>
          </a:prstGeom>
        </p:spPr>
        <p:txBody>
          <a:bodyPr lIns="0" tIns="0" rIns="0" bIns="0" rtlCol="0" anchor="t">
            <a:spAutoFit/>
          </a:bodyPr>
          <a:lstStyle/>
          <a:p>
            <a:pPr algn="l">
              <a:lnSpc>
                <a:spcPts val="22549"/>
              </a:lnSpc>
              <a:spcBef>
                <a:spcPct val="0"/>
              </a:spcBef>
            </a:pPr>
            <a:r>
              <a:rPr lang="en-US" sz="16106">
                <a:solidFill>
                  <a:srgbClr val="FD9000"/>
                </a:solidFill>
                <a:latin typeface="Bebas Neue Bold"/>
              </a:rPr>
              <a:t>I</a:t>
            </a:r>
          </a:p>
        </p:txBody>
      </p:sp>
      <p:sp>
        <p:nvSpPr>
          <p:cNvPr id="15" name="TextBox 15"/>
          <p:cNvSpPr txBox="1"/>
          <p:nvPr/>
        </p:nvSpPr>
        <p:spPr>
          <a:xfrm>
            <a:off x="4441875" y="3239863"/>
            <a:ext cx="3419307" cy="934205"/>
          </a:xfrm>
          <a:prstGeom prst="rect">
            <a:avLst/>
          </a:prstGeom>
        </p:spPr>
        <p:txBody>
          <a:bodyPr lIns="0" tIns="0" rIns="0" bIns="0" rtlCol="0" anchor="t">
            <a:spAutoFit/>
          </a:bodyPr>
          <a:lstStyle/>
          <a:p>
            <a:pPr algn="l">
              <a:lnSpc>
                <a:spcPts val="7526"/>
              </a:lnSpc>
              <a:spcBef>
                <a:spcPct val="0"/>
              </a:spcBef>
            </a:pPr>
            <a:r>
              <a:rPr lang="en-US" sz="5376">
                <a:solidFill>
                  <a:srgbClr val="FFFFFF"/>
                </a:solidFill>
                <a:latin typeface="Bebas Neue Bold"/>
              </a:rPr>
              <a:t>NTENCIÓN</a:t>
            </a:r>
          </a:p>
        </p:txBody>
      </p:sp>
      <p:sp>
        <p:nvSpPr>
          <p:cNvPr id="16" name="TextBox 16"/>
          <p:cNvSpPr txBox="1"/>
          <p:nvPr/>
        </p:nvSpPr>
        <p:spPr>
          <a:xfrm>
            <a:off x="3548360" y="3992502"/>
            <a:ext cx="1787030" cy="2770673"/>
          </a:xfrm>
          <a:prstGeom prst="rect">
            <a:avLst/>
          </a:prstGeom>
        </p:spPr>
        <p:txBody>
          <a:bodyPr lIns="0" tIns="0" rIns="0" bIns="0" rtlCol="0" anchor="t">
            <a:spAutoFit/>
          </a:bodyPr>
          <a:lstStyle/>
          <a:p>
            <a:pPr algn="l">
              <a:lnSpc>
                <a:spcPts val="22549"/>
              </a:lnSpc>
              <a:spcBef>
                <a:spcPct val="0"/>
              </a:spcBef>
            </a:pPr>
            <a:r>
              <a:rPr lang="en-US" sz="16106">
                <a:solidFill>
                  <a:srgbClr val="0FCCD7"/>
                </a:solidFill>
                <a:latin typeface="Bebas Neue Bold"/>
              </a:rPr>
              <a:t>C</a:t>
            </a:r>
          </a:p>
        </p:txBody>
      </p:sp>
      <p:sp>
        <p:nvSpPr>
          <p:cNvPr id="17" name="TextBox 17"/>
          <p:cNvSpPr txBox="1"/>
          <p:nvPr/>
        </p:nvSpPr>
        <p:spPr>
          <a:xfrm>
            <a:off x="4441875" y="5010749"/>
            <a:ext cx="3419307" cy="934205"/>
          </a:xfrm>
          <a:prstGeom prst="rect">
            <a:avLst/>
          </a:prstGeom>
        </p:spPr>
        <p:txBody>
          <a:bodyPr lIns="0" tIns="0" rIns="0" bIns="0" rtlCol="0" anchor="t">
            <a:spAutoFit/>
          </a:bodyPr>
          <a:lstStyle/>
          <a:p>
            <a:pPr algn="l">
              <a:lnSpc>
                <a:spcPts val="7526"/>
              </a:lnSpc>
              <a:spcBef>
                <a:spcPct val="0"/>
              </a:spcBef>
            </a:pPr>
            <a:r>
              <a:rPr lang="en-US" sz="5376">
                <a:solidFill>
                  <a:srgbClr val="0FCCD7"/>
                </a:solidFill>
                <a:latin typeface="Bebas Neue Bold"/>
              </a:rPr>
              <a:t>ONVERTIR</a:t>
            </a:r>
          </a:p>
        </p:txBody>
      </p:sp>
      <p:sp>
        <p:nvSpPr>
          <p:cNvPr id="18" name="TextBox 18"/>
          <p:cNvSpPr txBox="1"/>
          <p:nvPr/>
        </p:nvSpPr>
        <p:spPr>
          <a:xfrm>
            <a:off x="3548360" y="5630628"/>
            <a:ext cx="1787030" cy="2770673"/>
          </a:xfrm>
          <a:prstGeom prst="rect">
            <a:avLst/>
          </a:prstGeom>
        </p:spPr>
        <p:txBody>
          <a:bodyPr lIns="0" tIns="0" rIns="0" bIns="0" rtlCol="0" anchor="t">
            <a:spAutoFit/>
          </a:bodyPr>
          <a:lstStyle/>
          <a:p>
            <a:pPr algn="l">
              <a:lnSpc>
                <a:spcPts val="22549"/>
              </a:lnSpc>
              <a:spcBef>
                <a:spcPct val="0"/>
              </a:spcBef>
            </a:pPr>
            <a:r>
              <a:rPr lang="en-US" sz="16106">
                <a:solidFill>
                  <a:srgbClr val="0FCCD7"/>
                </a:solidFill>
                <a:latin typeface="Bebas Neue Bold"/>
              </a:rPr>
              <a:t>A</a:t>
            </a:r>
          </a:p>
        </p:txBody>
      </p:sp>
      <p:sp>
        <p:nvSpPr>
          <p:cNvPr id="19" name="TextBox 19"/>
          <p:cNvSpPr txBox="1"/>
          <p:nvPr/>
        </p:nvSpPr>
        <p:spPr>
          <a:xfrm>
            <a:off x="4587616" y="6829012"/>
            <a:ext cx="3419307" cy="934205"/>
          </a:xfrm>
          <a:prstGeom prst="rect">
            <a:avLst/>
          </a:prstGeom>
        </p:spPr>
        <p:txBody>
          <a:bodyPr lIns="0" tIns="0" rIns="0" bIns="0" rtlCol="0" anchor="t">
            <a:spAutoFit/>
          </a:bodyPr>
          <a:lstStyle/>
          <a:p>
            <a:pPr algn="l">
              <a:lnSpc>
                <a:spcPts val="7526"/>
              </a:lnSpc>
              <a:spcBef>
                <a:spcPct val="0"/>
              </a:spcBef>
            </a:pPr>
            <a:r>
              <a:rPr lang="en-US" sz="5376">
                <a:solidFill>
                  <a:srgbClr val="0FCCD7"/>
                </a:solidFill>
                <a:latin typeface="Bebas Neue Bold"/>
              </a:rPr>
              <a:t>ASCENDER</a:t>
            </a:r>
          </a:p>
        </p:txBody>
      </p:sp>
      <p:sp>
        <p:nvSpPr>
          <p:cNvPr id="20" name="TextBox 20"/>
          <p:cNvSpPr txBox="1"/>
          <p:nvPr/>
        </p:nvSpPr>
        <p:spPr>
          <a:xfrm>
            <a:off x="3548360" y="7448891"/>
            <a:ext cx="1787030" cy="2770673"/>
          </a:xfrm>
          <a:prstGeom prst="rect">
            <a:avLst/>
          </a:prstGeom>
        </p:spPr>
        <p:txBody>
          <a:bodyPr lIns="0" tIns="0" rIns="0" bIns="0" rtlCol="0" anchor="t">
            <a:spAutoFit/>
          </a:bodyPr>
          <a:lstStyle/>
          <a:p>
            <a:pPr algn="l">
              <a:lnSpc>
                <a:spcPts val="22549"/>
              </a:lnSpc>
              <a:spcBef>
                <a:spcPct val="0"/>
              </a:spcBef>
            </a:pPr>
            <a:r>
              <a:rPr lang="en-US" sz="16106">
                <a:solidFill>
                  <a:srgbClr val="0FCCD7"/>
                </a:solidFill>
                <a:latin typeface="Bebas Neue Bold"/>
              </a:rPr>
              <a:t>R</a:t>
            </a:r>
          </a:p>
        </p:txBody>
      </p:sp>
      <p:sp>
        <p:nvSpPr>
          <p:cNvPr id="21" name="TextBox 21"/>
          <p:cNvSpPr txBox="1"/>
          <p:nvPr/>
        </p:nvSpPr>
        <p:spPr>
          <a:xfrm>
            <a:off x="4587616" y="8734048"/>
            <a:ext cx="3419307" cy="934205"/>
          </a:xfrm>
          <a:prstGeom prst="rect">
            <a:avLst/>
          </a:prstGeom>
        </p:spPr>
        <p:txBody>
          <a:bodyPr lIns="0" tIns="0" rIns="0" bIns="0" rtlCol="0" anchor="t">
            <a:spAutoFit/>
          </a:bodyPr>
          <a:lstStyle/>
          <a:p>
            <a:pPr algn="l">
              <a:lnSpc>
                <a:spcPts val="7526"/>
              </a:lnSpc>
              <a:spcBef>
                <a:spcPct val="0"/>
              </a:spcBef>
            </a:pPr>
            <a:r>
              <a:rPr lang="en-US" sz="5376">
                <a:solidFill>
                  <a:srgbClr val="0FCCD7"/>
                </a:solidFill>
                <a:latin typeface="Bebas Neue Bold"/>
              </a:rPr>
              <a:t>ETENER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42442"/>
        </a:solidFill>
        <a:effectLst/>
      </p:bgPr>
    </p:bg>
    <p:spTree>
      <p:nvGrpSpPr>
        <p:cNvPr id="1" name=""/>
        <p:cNvGrpSpPr/>
        <p:nvPr/>
      </p:nvGrpSpPr>
      <p:grpSpPr>
        <a:xfrm>
          <a:off x="0" y="0"/>
          <a:ext cx="0" cy="0"/>
          <a:chOff x="0" y="0"/>
          <a:chExt cx="0" cy="0"/>
        </a:xfrm>
      </p:grpSpPr>
      <p:sp>
        <p:nvSpPr>
          <p:cNvPr id="2" name="Freeform 2"/>
          <p:cNvSpPr/>
          <p:nvPr/>
        </p:nvSpPr>
        <p:spPr>
          <a:xfrm flipH="1" flipV="1">
            <a:off x="-385696" y="-437319"/>
            <a:ext cx="3934056" cy="4114800"/>
          </a:xfrm>
          <a:custGeom>
            <a:avLst/>
            <a:gdLst/>
            <a:ahLst/>
            <a:cxnLst/>
            <a:rect l="l" t="t" r="r" b="b"/>
            <a:pathLst>
              <a:path w="3934056" h="4114800">
                <a:moveTo>
                  <a:pt x="3934056" y="4114800"/>
                </a:moveTo>
                <a:lnTo>
                  <a:pt x="0" y="4114800"/>
                </a:lnTo>
                <a:lnTo>
                  <a:pt x="0" y="0"/>
                </a:lnTo>
                <a:lnTo>
                  <a:pt x="3934056" y="0"/>
                </a:lnTo>
                <a:lnTo>
                  <a:pt x="3934056" y="4114800"/>
                </a:lnTo>
                <a:close/>
              </a:path>
            </a:pathLst>
          </a:custGeom>
          <a:blipFill>
            <a:blip r:embed="rId2">
              <a:alphaModFix amt="39000"/>
              <a:extLst>
                <a:ext uri="{96DAC541-7B7A-43D3-8B79-37D633B846F1}">
                  <asvg:svgBlip xmlns:asvg="http://schemas.microsoft.com/office/drawing/2016/SVG/main" r:embed="rId3"/>
                </a:ext>
              </a:extLst>
            </a:blip>
            <a:stretch>
              <a:fillRect/>
            </a:stretch>
          </a:blipFill>
        </p:spPr>
        <p:txBody>
          <a:bodyPr/>
          <a:lstStyle/>
          <a:p>
            <a:endParaRPr lang="es-VE"/>
          </a:p>
        </p:txBody>
      </p:sp>
      <p:sp>
        <p:nvSpPr>
          <p:cNvPr id="3" name="Freeform 3"/>
          <p:cNvSpPr/>
          <p:nvPr/>
        </p:nvSpPr>
        <p:spPr>
          <a:xfrm>
            <a:off x="14739640" y="6609519"/>
            <a:ext cx="3934056" cy="4114800"/>
          </a:xfrm>
          <a:custGeom>
            <a:avLst/>
            <a:gdLst/>
            <a:ahLst/>
            <a:cxnLst/>
            <a:rect l="l" t="t" r="r" b="b"/>
            <a:pathLst>
              <a:path w="3934056" h="4114800">
                <a:moveTo>
                  <a:pt x="0" y="0"/>
                </a:moveTo>
                <a:lnTo>
                  <a:pt x="3934056" y="0"/>
                </a:lnTo>
                <a:lnTo>
                  <a:pt x="3934056" y="4114800"/>
                </a:lnTo>
                <a:lnTo>
                  <a:pt x="0" y="4114800"/>
                </a:lnTo>
                <a:lnTo>
                  <a:pt x="0" y="0"/>
                </a:lnTo>
                <a:close/>
              </a:path>
            </a:pathLst>
          </a:custGeom>
          <a:blipFill>
            <a:blip r:embed="rId2">
              <a:alphaModFix amt="39000"/>
              <a:extLst>
                <a:ext uri="{96DAC541-7B7A-43D3-8B79-37D633B846F1}">
                  <asvg:svgBlip xmlns:asvg="http://schemas.microsoft.com/office/drawing/2016/SVG/main" r:embed="rId3"/>
                </a:ext>
              </a:extLst>
            </a:blip>
            <a:stretch>
              <a:fillRect/>
            </a:stretch>
          </a:blipFill>
        </p:spPr>
        <p:txBody>
          <a:bodyPr/>
          <a:lstStyle/>
          <a:p>
            <a:endParaRPr lang="es-VE"/>
          </a:p>
        </p:txBody>
      </p:sp>
      <p:grpSp>
        <p:nvGrpSpPr>
          <p:cNvPr id="4" name="Group 4"/>
          <p:cNvGrpSpPr/>
          <p:nvPr/>
        </p:nvGrpSpPr>
        <p:grpSpPr>
          <a:xfrm>
            <a:off x="17839141" y="8809441"/>
            <a:ext cx="448859" cy="448859"/>
            <a:chOff x="0" y="0"/>
            <a:chExt cx="118218" cy="118218"/>
          </a:xfrm>
        </p:grpSpPr>
        <p:sp>
          <p:nvSpPr>
            <p:cNvPr id="5" name="Freeform 5"/>
            <p:cNvSpPr/>
            <p:nvPr/>
          </p:nvSpPr>
          <p:spPr>
            <a:xfrm>
              <a:off x="0" y="0"/>
              <a:ext cx="118218" cy="118218"/>
            </a:xfrm>
            <a:custGeom>
              <a:avLst/>
              <a:gdLst/>
              <a:ahLst/>
              <a:cxnLst/>
              <a:rect l="l" t="t" r="r" b="b"/>
              <a:pathLst>
                <a:path w="118218" h="118218">
                  <a:moveTo>
                    <a:pt x="0" y="0"/>
                  </a:moveTo>
                  <a:lnTo>
                    <a:pt x="118218" y="0"/>
                  </a:lnTo>
                  <a:lnTo>
                    <a:pt x="118218" y="118218"/>
                  </a:lnTo>
                  <a:lnTo>
                    <a:pt x="0" y="118218"/>
                  </a:lnTo>
                  <a:close/>
                </a:path>
              </a:pathLst>
            </a:custGeom>
            <a:solidFill>
              <a:srgbClr val="00A5C7"/>
            </a:solidFill>
          </p:spPr>
          <p:txBody>
            <a:bodyPr/>
            <a:lstStyle/>
            <a:p>
              <a:endParaRPr lang="es-VE"/>
            </a:p>
          </p:txBody>
        </p:sp>
        <p:sp>
          <p:nvSpPr>
            <p:cNvPr id="6" name="TextBox 6"/>
            <p:cNvSpPr txBox="1"/>
            <p:nvPr/>
          </p:nvSpPr>
          <p:spPr>
            <a:xfrm>
              <a:off x="0" y="-38100"/>
              <a:ext cx="118218" cy="156318"/>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7839141" y="8360583"/>
            <a:ext cx="448859" cy="448859"/>
            <a:chOff x="0" y="0"/>
            <a:chExt cx="118218" cy="118218"/>
          </a:xfrm>
        </p:grpSpPr>
        <p:sp>
          <p:nvSpPr>
            <p:cNvPr id="8" name="Freeform 8"/>
            <p:cNvSpPr/>
            <p:nvPr/>
          </p:nvSpPr>
          <p:spPr>
            <a:xfrm>
              <a:off x="0" y="0"/>
              <a:ext cx="118218" cy="118218"/>
            </a:xfrm>
            <a:custGeom>
              <a:avLst/>
              <a:gdLst/>
              <a:ahLst/>
              <a:cxnLst/>
              <a:rect l="l" t="t" r="r" b="b"/>
              <a:pathLst>
                <a:path w="118218" h="118218">
                  <a:moveTo>
                    <a:pt x="0" y="0"/>
                  </a:moveTo>
                  <a:lnTo>
                    <a:pt x="118218" y="0"/>
                  </a:lnTo>
                  <a:lnTo>
                    <a:pt x="118218" y="118218"/>
                  </a:lnTo>
                  <a:lnTo>
                    <a:pt x="0" y="118218"/>
                  </a:lnTo>
                  <a:close/>
                </a:path>
              </a:pathLst>
            </a:custGeom>
            <a:solidFill>
              <a:srgbClr val="0FCCD7">
                <a:alpha val="19608"/>
              </a:srgbClr>
            </a:solidFill>
          </p:spPr>
          <p:txBody>
            <a:bodyPr/>
            <a:lstStyle/>
            <a:p>
              <a:endParaRPr lang="es-VE"/>
            </a:p>
          </p:txBody>
        </p:sp>
        <p:sp>
          <p:nvSpPr>
            <p:cNvPr id="9" name="TextBox 9"/>
            <p:cNvSpPr txBox="1"/>
            <p:nvPr/>
          </p:nvSpPr>
          <p:spPr>
            <a:xfrm>
              <a:off x="0" y="-38100"/>
              <a:ext cx="118218" cy="156318"/>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028700" y="341313"/>
            <a:ext cx="1871426" cy="687387"/>
          </a:xfrm>
          <a:custGeom>
            <a:avLst/>
            <a:gdLst/>
            <a:ahLst/>
            <a:cxnLst/>
            <a:rect l="l" t="t" r="r" b="b"/>
            <a:pathLst>
              <a:path w="1871426" h="687387">
                <a:moveTo>
                  <a:pt x="0" y="0"/>
                </a:moveTo>
                <a:lnTo>
                  <a:pt x="1871426" y="0"/>
                </a:lnTo>
                <a:lnTo>
                  <a:pt x="1871426" y="687387"/>
                </a:lnTo>
                <a:lnTo>
                  <a:pt x="0" y="687387"/>
                </a:lnTo>
                <a:lnTo>
                  <a:pt x="0" y="0"/>
                </a:lnTo>
                <a:close/>
              </a:path>
            </a:pathLst>
          </a:custGeom>
          <a:blipFill>
            <a:blip r:embed="rId4"/>
            <a:stretch>
              <a:fillRect l="-8610" t="-93765" r="-16166" b="-145942"/>
            </a:stretch>
          </a:blipFill>
        </p:spPr>
        <p:txBody>
          <a:bodyPr/>
          <a:lstStyle/>
          <a:p>
            <a:endParaRPr lang="es-VE"/>
          </a:p>
        </p:txBody>
      </p:sp>
      <p:sp>
        <p:nvSpPr>
          <p:cNvPr id="22" name="TextBox 21">
            <a:extLst>
              <a:ext uri="{FF2B5EF4-FFF2-40B4-BE49-F238E27FC236}">
                <a16:creationId xmlns:a16="http://schemas.microsoft.com/office/drawing/2014/main" id="{0D49852E-6DFC-9F4A-20ED-FC3C9DF21F53}"/>
              </a:ext>
            </a:extLst>
          </p:cNvPr>
          <p:cNvSpPr txBox="1"/>
          <p:nvPr/>
        </p:nvSpPr>
        <p:spPr>
          <a:xfrm>
            <a:off x="1371600" y="1257300"/>
            <a:ext cx="15891165" cy="8156079"/>
          </a:xfrm>
          <a:prstGeom prst="rect">
            <a:avLst/>
          </a:prstGeom>
          <a:solidFill>
            <a:schemeClr val="bg1">
              <a:lumMod val="95000"/>
            </a:schemeClr>
          </a:solidFill>
        </p:spPr>
        <p:txBody>
          <a:bodyPr wrap="square" rtlCol="0">
            <a:spAutoFit/>
          </a:bodyPr>
          <a:lstStyle/>
          <a:p>
            <a:pPr marL="342900" indent="-342900">
              <a:buAutoNum type="arabicPeriod"/>
            </a:pPr>
            <a:r>
              <a:rPr lang="en-US" sz="4000" b="1" err="1"/>
              <a:t>A</a:t>
            </a:r>
            <a:r>
              <a:rPr lang="en-US" b="1" err="1"/>
              <a:t>tención</a:t>
            </a:r>
            <a:endParaRPr lang="en-US" b="1"/>
          </a:p>
          <a:p>
            <a:r>
              <a:rPr lang="en-US" err="1"/>
              <a:t>Capturar</a:t>
            </a:r>
            <a:r>
              <a:rPr lang="en-US"/>
              <a:t> </a:t>
            </a:r>
            <a:r>
              <a:rPr lang="en-US" err="1"/>
              <a:t>atención</a:t>
            </a:r>
            <a:r>
              <a:rPr lang="en-US"/>
              <a:t> </a:t>
            </a:r>
            <a:r>
              <a:rPr lang="en-US" err="1"/>
              <a:t>masiva</a:t>
            </a:r>
            <a:r>
              <a:rPr lang="en-US"/>
              <a:t> y </a:t>
            </a:r>
            <a:r>
              <a:rPr lang="en-US" err="1"/>
              <a:t>enfoque</a:t>
            </a:r>
            <a:r>
              <a:rPr lang="en-US"/>
              <a:t> </a:t>
            </a:r>
            <a:r>
              <a:rPr lang="en-US" err="1"/>
              <a:t>en</a:t>
            </a:r>
            <a:r>
              <a:rPr lang="en-US"/>
              <a:t> un </a:t>
            </a:r>
            <a:r>
              <a:rPr lang="en-US" err="1"/>
              <a:t>alcance</a:t>
            </a:r>
            <a:r>
              <a:rPr lang="en-US"/>
              <a:t> </a:t>
            </a:r>
            <a:r>
              <a:rPr lang="en-US" err="1"/>
              <a:t>extensivo</a:t>
            </a:r>
            <a:r>
              <a:rPr lang="en-US"/>
              <a:t> de </a:t>
            </a:r>
            <a:r>
              <a:rPr lang="en-US" err="1"/>
              <a:t>tu</a:t>
            </a:r>
            <a:r>
              <a:rPr lang="en-US"/>
              <a:t> </a:t>
            </a:r>
            <a:r>
              <a:rPr lang="en-US" err="1"/>
              <a:t>marca</a:t>
            </a:r>
            <a:r>
              <a:rPr lang="en-US"/>
              <a:t>. </a:t>
            </a:r>
            <a:r>
              <a:rPr lang="en-US" err="1"/>
              <a:t>Posee</a:t>
            </a:r>
            <a:r>
              <a:rPr lang="en-US"/>
              <a:t> </a:t>
            </a:r>
            <a:r>
              <a:rPr lang="en-US" err="1"/>
              <a:t>el</a:t>
            </a:r>
            <a:r>
              <a:rPr lang="en-US"/>
              <a:t> </a:t>
            </a:r>
            <a:r>
              <a:rPr lang="en-US" err="1"/>
              <a:t>foco</a:t>
            </a:r>
            <a:r>
              <a:rPr lang="en-US"/>
              <a:t> de las audiencias a </a:t>
            </a:r>
            <a:r>
              <a:rPr lang="en-US" err="1"/>
              <a:t>través</a:t>
            </a:r>
            <a:r>
              <a:rPr lang="en-US"/>
              <a:t> de </a:t>
            </a:r>
            <a:r>
              <a:rPr lang="en-US" err="1"/>
              <a:t>campañas</a:t>
            </a:r>
            <a:r>
              <a:rPr lang="en-US"/>
              <a:t> de redes </a:t>
            </a:r>
            <a:r>
              <a:rPr lang="en-US" err="1"/>
              <a:t>sociales</a:t>
            </a:r>
            <a:r>
              <a:rPr lang="en-US"/>
              <a:t> </a:t>
            </a:r>
            <a:r>
              <a:rPr lang="en-US" err="1"/>
              <a:t>virales</a:t>
            </a:r>
            <a:r>
              <a:rPr lang="en-US"/>
              <a:t>, </a:t>
            </a:r>
            <a:r>
              <a:rPr lang="en-US" err="1"/>
              <a:t>contenido</a:t>
            </a:r>
            <a:r>
              <a:rPr lang="en-US"/>
              <a:t> </a:t>
            </a:r>
            <a:r>
              <a:rPr lang="en-US" err="1"/>
              <a:t>enganchador</a:t>
            </a:r>
            <a:r>
              <a:rPr lang="en-US"/>
              <a:t> y </a:t>
            </a:r>
            <a:r>
              <a:rPr lang="en-US" err="1"/>
              <a:t>publicidad</a:t>
            </a:r>
            <a:r>
              <a:rPr lang="en-US"/>
              <a:t> </a:t>
            </a:r>
            <a:r>
              <a:rPr lang="en-US" err="1"/>
              <a:t>estratégica</a:t>
            </a:r>
            <a:r>
              <a:rPr lang="en-US"/>
              <a:t> para </a:t>
            </a:r>
            <a:r>
              <a:rPr lang="en-US" err="1"/>
              <a:t>establecer</a:t>
            </a:r>
            <a:r>
              <a:rPr lang="en-US"/>
              <a:t> </a:t>
            </a:r>
            <a:r>
              <a:rPr lang="en-US" err="1"/>
              <a:t>reconocimiento</a:t>
            </a:r>
            <a:r>
              <a:rPr lang="en-US"/>
              <a:t> de la </a:t>
            </a:r>
            <a:r>
              <a:rPr lang="en-US" err="1"/>
              <a:t>marca</a:t>
            </a:r>
            <a:r>
              <a:rPr lang="en-US"/>
              <a:t>.</a:t>
            </a:r>
          </a:p>
          <a:p>
            <a:endParaRPr lang="en-US"/>
          </a:p>
          <a:p>
            <a:r>
              <a:rPr lang="en-US" sz="4000" b="1"/>
              <a:t>2. </a:t>
            </a:r>
            <a:r>
              <a:rPr lang="en-US" sz="4000" b="1" err="1"/>
              <a:t>I</a:t>
            </a:r>
            <a:r>
              <a:rPr lang="en-US" b="1" err="1"/>
              <a:t>ntención</a:t>
            </a:r>
            <a:endParaRPr lang="en-US" b="1"/>
          </a:p>
          <a:p>
            <a:r>
              <a:rPr lang="en-US" err="1"/>
              <a:t>Alienta</a:t>
            </a:r>
            <a:r>
              <a:rPr lang="en-US"/>
              <a:t> </a:t>
            </a:r>
            <a:r>
              <a:rPr lang="en-US" err="1"/>
              <a:t>clientes</a:t>
            </a:r>
            <a:r>
              <a:rPr lang="en-US"/>
              <a:t> </a:t>
            </a:r>
            <a:r>
              <a:rPr lang="en-US" err="1"/>
              <a:t>potenciales</a:t>
            </a:r>
            <a:r>
              <a:rPr lang="en-US"/>
              <a:t> de </a:t>
            </a:r>
            <a:r>
              <a:rPr lang="en-US" err="1"/>
              <a:t>demostrar</a:t>
            </a:r>
            <a:r>
              <a:rPr lang="en-US"/>
              <a:t> </a:t>
            </a:r>
            <a:r>
              <a:rPr lang="en-US" err="1"/>
              <a:t>interes</a:t>
            </a:r>
            <a:r>
              <a:rPr lang="en-US"/>
              <a:t> o </a:t>
            </a:r>
            <a:r>
              <a:rPr lang="en-US" err="1"/>
              <a:t>intentos</a:t>
            </a:r>
            <a:r>
              <a:rPr lang="en-US"/>
              <a:t> de </a:t>
            </a:r>
            <a:r>
              <a:rPr lang="en-US" err="1"/>
              <a:t>compras</a:t>
            </a:r>
            <a:r>
              <a:rPr lang="en-US"/>
              <a:t> </a:t>
            </a:r>
            <a:r>
              <a:rPr lang="en-US" err="1"/>
              <a:t>obteniendo</a:t>
            </a:r>
            <a:r>
              <a:rPr lang="en-US"/>
              <a:t> micro-</a:t>
            </a:r>
            <a:r>
              <a:rPr lang="en-US" err="1"/>
              <a:t>compromisos</a:t>
            </a:r>
            <a:r>
              <a:rPr lang="en-US"/>
              <a:t> y </a:t>
            </a:r>
            <a:r>
              <a:rPr lang="en-US" err="1"/>
              <a:t>construyendo</a:t>
            </a:r>
            <a:r>
              <a:rPr lang="en-US"/>
              <a:t> </a:t>
            </a:r>
            <a:r>
              <a:rPr lang="en-US" err="1"/>
              <a:t>el</a:t>
            </a:r>
            <a:r>
              <a:rPr lang="en-US"/>
              <a:t> primer paso con </a:t>
            </a:r>
            <a:r>
              <a:rPr lang="en-US" err="1"/>
              <a:t>tu</a:t>
            </a:r>
            <a:r>
              <a:rPr lang="en-US"/>
              <a:t> </a:t>
            </a:r>
            <a:r>
              <a:rPr lang="en-US" err="1"/>
              <a:t>marca</a:t>
            </a:r>
            <a:r>
              <a:rPr lang="en-US"/>
              <a:t>, </a:t>
            </a:r>
            <a:r>
              <a:rPr lang="en-US" err="1"/>
              <a:t>capturando</a:t>
            </a:r>
            <a:r>
              <a:rPr lang="en-US"/>
              <a:t> un lead y </a:t>
            </a:r>
            <a:r>
              <a:rPr lang="en-US" err="1"/>
              <a:t>proveyendole</a:t>
            </a:r>
            <a:r>
              <a:rPr lang="en-US"/>
              <a:t> valor a </a:t>
            </a:r>
            <a:r>
              <a:rPr lang="en-US" err="1"/>
              <a:t>través</a:t>
            </a:r>
            <a:r>
              <a:rPr lang="en-US"/>
              <a:t> de </a:t>
            </a:r>
            <a:r>
              <a:rPr lang="en-US" err="1"/>
              <a:t>contenido</a:t>
            </a:r>
            <a:r>
              <a:rPr lang="en-US"/>
              <a:t> </a:t>
            </a:r>
            <a:r>
              <a:rPr lang="en-US" err="1"/>
              <a:t>informativo</a:t>
            </a:r>
            <a:r>
              <a:rPr lang="en-US"/>
              <a:t>, </a:t>
            </a:r>
            <a:r>
              <a:rPr lang="en-US" err="1"/>
              <a:t>imanes</a:t>
            </a:r>
            <a:r>
              <a:rPr lang="en-US"/>
              <a:t> de leads y </a:t>
            </a:r>
            <a:r>
              <a:rPr lang="en-US" err="1"/>
              <a:t>llamados</a:t>
            </a:r>
            <a:r>
              <a:rPr lang="en-US"/>
              <a:t> a la </a:t>
            </a:r>
            <a:r>
              <a:rPr lang="en-US" err="1"/>
              <a:t>acción</a:t>
            </a:r>
            <a:r>
              <a:rPr lang="en-US"/>
              <a:t> </a:t>
            </a:r>
            <a:r>
              <a:rPr lang="en-US" err="1"/>
              <a:t>convincentes</a:t>
            </a:r>
            <a:r>
              <a:rPr lang="en-US"/>
              <a:t>.</a:t>
            </a:r>
          </a:p>
          <a:p>
            <a:endParaRPr lang="en-US"/>
          </a:p>
          <a:p>
            <a:r>
              <a:rPr lang="en-US" sz="4000" b="1"/>
              <a:t>3. </a:t>
            </a:r>
            <a:r>
              <a:rPr lang="en-US" sz="4000" b="1" err="1"/>
              <a:t>C</a:t>
            </a:r>
            <a:r>
              <a:rPr lang="en-US" b="1" err="1"/>
              <a:t>onvertir</a:t>
            </a:r>
            <a:endParaRPr lang="en-US" b="1"/>
          </a:p>
          <a:p>
            <a:r>
              <a:rPr lang="en-US" err="1"/>
              <a:t>Transforma</a:t>
            </a:r>
            <a:r>
              <a:rPr lang="en-US"/>
              <a:t> ese </a:t>
            </a:r>
            <a:r>
              <a:rPr lang="en-US" err="1"/>
              <a:t>interés</a:t>
            </a:r>
            <a:r>
              <a:rPr lang="en-US"/>
              <a:t> y leads </a:t>
            </a:r>
            <a:r>
              <a:rPr lang="en-US" err="1"/>
              <a:t>en</a:t>
            </a:r>
            <a:r>
              <a:rPr lang="en-US"/>
              <a:t> </a:t>
            </a:r>
            <a:r>
              <a:rPr lang="en-US" err="1"/>
              <a:t>clientes</a:t>
            </a:r>
            <a:r>
              <a:rPr lang="en-US"/>
              <a:t> que </a:t>
            </a:r>
            <a:r>
              <a:rPr lang="en-US" err="1"/>
              <a:t>te</a:t>
            </a:r>
            <a:r>
              <a:rPr lang="en-US"/>
              <a:t> pagan con </a:t>
            </a:r>
            <a:r>
              <a:rPr lang="en-US" err="1"/>
              <a:t>mensajería</a:t>
            </a:r>
            <a:r>
              <a:rPr lang="en-US"/>
              <a:t> </a:t>
            </a:r>
            <a:r>
              <a:rPr lang="en-US" err="1"/>
              <a:t>persuasiva</a:t>
            </a:r>
            <a:r>
              <a:rPr lang="en-US"/>
              <a:t>, </a:t>
            </a:r>
            <a:r>
              <a:rPr lang="en-US" err="1"/>
              <a:t>embudos</a:t>
            </a:r>
            <a:r>
              <a:rPr lang="en-US"/>
              <a:t> de </a:t>
            </a:r>
            <a:r>
              <a:rPr lang="en-US" err="1"/>
              <a:t>venta</a:t>
            </a:r>
            <a:r>
              <a:rPr lang="en-US"/>
              <a:t> </a:t>
            </a:r>
            <a:r>
              <a:rPr lang="en-US" err="1"/>
              <a:t>efectivos</a:t>
            </a:r>
            <a:r>
              <a:rPr lang="en-US"/>
              <a:t>, </a:t>
            </a:r>
            <a:r>
              <a:rPr lang="en-US" err="1"/>
              <a:t>equipos</a:t>
            </a:r>
            <a:r>
              <a:rPr lang="en-US"/>
              <a:t> de </a:t>
            </a:r>
            <a:r>
              <a:rPr lang="en-US" err="1"/>
              <a:t>venta</a:t>
            </a:r>
            <a:r>
              <a:rPr lang="en-US"/>
              <a:t>, </a:t>
            </a:r>
            <a:r>
              <a:rPr lang="en-US" err="1"/>
              <a:t>agendadores</a:t>
            </a:r>
            <a:r>
              <a:rPr lang="en-US"/>
              <a:t> de reunions, </a:t>
            </a:r>
            <a:r>
              <a:rPr lang="en-US" err="1"/>
              <a:t>seminarios</a:t>
            </a:r>
            <a:r>
              <a:rPr lang="en-US"/>
              <a:t> web, </a:t>
            </a:r>
            <a:r>
              <a:rPr lang="en-US" err="1"/>
              <a:t>embudos</a:t>
            </a:r>
            <a:r>
              <a:rPr lang="en-US"/>
              <a:t> de video y </a:t>
            </a:r>
            <a:r>
              <a:rPr lang="en-US" err="1"/>
              <a:t>procesos</a:t>
            </a:r>
            <a:r>
              <a:rPr lang="en-US"/>
              <a:t> de </a:t>
            </a:r>
            <a:r>
              <a:rPr lang="en-US" err="1"/>
              <a:t>confirmación</a:t>
            </a:r>
            <a:r>
              <a:rPr lang="en-US"/>
              <a:t> de </a:t>
            </a:r>
            <a:r>
              <a:rPr lang="en-US" err="1"/>
              <a:t>pago</a:t>
            </a:r>
            <a:r>
              <a:rPr lang="en-US"/>
              <a:t> </a:t>
            </a:r>
            <a:r>
              <a:rPr lang="en-US" err="1"/>
              <a:t>optimizados</a:t>
            </a:r>
            <a:r>
              <a:rPr lang="en-US"/>
              <a:t> </a:t>
            </a:r>
            <a:r>
              <a:rPr lang="en-US" err="1"/>
              <a:t>en</a:t>
            </a:r>
            <a:r>
              <a:rPr lang="en-US"/>
              <a:t> </a:t>
            </a:r>
            <a:r>
              <a:rPr lang="en-US" err="1"/>
              <a:t>el</a:t>
            </a:r>
            <a:r>
              <a:rPr lang="en-US"/>
              <a:t> </a:t>
            </a:r>
            <a:r>
              <a:rPr lang="en-US" err="1"/>
              <a:t>camino</a:t>
            </a:r>
            <a:r>
              <a:rPr lang="en-US"/>
              <a:t> a </a:t>
            </a:r>
            <a:r>
              <a:rPr lang="en-US" err="1"/>
              <a:t>comprar</a:t>
            </a:r>
            <a:r>
              <a:rPr lang="en-US"/>
              <a:t>. Este es </a:t>
            </a:r>
            <a:r>
              <a:rPr lang="en-US" err="1"/>
              <a:t>posiblemente</a:t>
            </a:r>
            <a:r>
              <a:rPr lang="en-US"/>
              <a:t> </a:t>
            </a:r>
            <a:r>
              <a:rPr lang="en-US" err="1"/>
              <a:t>el</a:t>
            </a:r>
            <a:r>
              <a:rPr lang="en-US"/>
              <a:t> paso </a:t>
            </a:r>
            <a:r>
              <a:rPr lang="en-US" err="1"/>
              <a:t>más</a:t>
            </a:r>
            <a:r>
              <a:rPr lang="en-US"/>
              <a:t> vital y 99% de las </a:t>
            </a:r>
            <a:r>
              <a:rPr lang="en-US" err="1"/>
              <a:t>marcas</a:t>
            </a:r>
            <a:r>
              <a:rPr lang="en-US"/>
              <a:t> no lo </a:t>
            </a:r>
            <a:r>
              <a:rPr lang="en-US" err="1"/>
              <a:t>aprovechan</a:t>
            </a:r>
            <a:r>
              <a:rPr lang="en-US"/>
              <a:t> </a:t>
            </a:r>
            <a:r>
              <a:rPr lang="en-US" err="1"/>
              <a:t>ya</a:t>
            </a:r>
            <a:r>
              <a:rPr lang="en-US"/>
              <a:t> que </a:t>
            </a:r>
            <a:r>
              <a:rPr lang="en-US" err="1"/>
              <a:t>tienen</a:t>
            </a:r>
            <a:r>
              <a:rPr lang="en-US"/>
              <a:t> </a:t>
            </a:r>
            <a:r>
              <a:rPr lang="en-US" err="1"/>
              <a:t>ganchos</a:t>
            </a:r>
            <a:r>
              <a:rPr lang="en-US"/>
              <a:t> </a:t>
            </a:r>
            <a:r>
              <a:rPr lang="en-US" err="1"/>
              <a:t>deficientes</a:t>
            </a:r>
            <a:r>
              <a:rPr lang="en-US"/>
              <a:t>, ads, </a:t>
            </a:r>
            <a:r>
              <a:rPr lang="en-US" err="1"/>
              <a:t>textos</a:t>
            </a:r>
            <a:r>
              <a:rPr lang="en-US"/>
              <a:t>…</a:t>
            </a:r>
          </a:p>
          <a:p>
            <a:endParaRPr lang="en-US"/>
          </a:p>
          <a:p>
            <a:endParaRPr lang="en-US"/>
          </a:p>
          <a:p>
            <a:r>
              <a:rPr lang="en-US" sz="4000" b="1"/>
              <a:t>4. A</a:t>
            </a:r>
            <a:r>
              <a:rPr lang="en-US" b="1"/>
              <a:t>scender</a:t>
            </a:r>
          </a:p>
          <a:p>
            <a:r>
              <a:rPr lang="en-US" err="1"/>
              <a:t>Incrementar</a:t>
            </a:r>
            <a:r>
              <a:rPr lang="en-US"/>
              <a:t> </a:t>
            </a:r>
            <a:r>
              <a:rPr lang="en-US" err="1"/>
              <a:t>el</a:t>
            </a:r>
            <a:r>
              <a:rPr lang="en-US"/>
              <a:t> valor del </a:t>
            </a:r>
            <a:r>
              <a:rPr lang="en-US" err="1"/>
              <a:t>periodo</a:t>
            </a:r>
            <a:r>
              <a:rPr lang="en-US"/>
              <a:t> de </a:t>
            </a:r>
            <a:r>
              <a:rPr lang="en-US" err="1"/>
              <a:t>vida</a:t>
            </a:r>
            <a:r>
              <a:rPr lang="en-US"/>
              <a:t> de </a:t>
            </a:r>
            <a:r>
              <a:rPr lang="en-US" err="1"/>
              <a:t>los</a:t>
            </a:r>
            <a:r>
              <a:rPr lang="en-US"/>
              <a:t> </a:t>
            </a:r>
            <a:r>
              <a:rPr lang="en-US" err="1"/>
              <a:t>clientes</a:t>
            </a:r>
            <a:r>
              <a:rPr lang="en-US"/>
              <a:t> </a:t>
            </a:r>
            <a:r>
              <a:rPr lang="en-US" err="1"/>
              <a:t>ofreciendo</a:t>
            </a:r>
            <a:r>
              <a:rPr lang="en-US"/>
              <a:t> </a:t>
            </a:r>
            <a:r>
              <a:rPr lang="en-US" err="1"/>
              <a:t>ventas</a:t>
            </a:r>
            <a:r>
              <a:rPr lang="en-US"/>
              <a:t> de </a:t>
            </a:r>
            <a:r>
              <a:rPr lang="en-US" err="1"/>
              <a:t>aumento</a:t>
            </a:r>
            <a:r>
              <a:rPr lang="en-US"/>
              <a:t>, </a:t>
            </a:r>
            <a:r>
              <a:rPr lang="en-US" err="1"/>
              <a:t>ventas</a:t>
            </a:r>
            <a:r>
              <a:rPr lang="en-US"/>
              <a:t> </a:t>
            </a:r>
            <a:r>
              <a:rPr lang="en-US" err="1"/>
              <a:t>cruzadas</a:t>
            </a:r>
            <a:r>
              <a:rPr lang="en-US"/>
              <a:t>, y </a:t>
            </a:r>
            <a:r>
              <a:rPr lang="en-US" err="1"/>
              <a:t>servicios</a:t>
            </a:r>
            <a:r>
              <a:rPr lang="en-US"/>
              <a:t> premium que </a:t>
            </a:r>
            <a:r>
              <a:rPr lang="en-US" err="1"/>
              <a:t>mejoren</a:t>
            </a:r>
            <a:r>
              <a:rPr lang="en-US"/>
              <a:t> </a:t>
            </a:r>
            <a:r>
              <a:rPr lang="en-US" err="1"/>
              <a:t>su</a:t>
            </a:r>
            <a:r>
              <a:rPr lang="en-US"/>
              <a:t> </a:t>
            </a:r>
            <a:r>
              <a:rPr lang="en-US" err="1"/>
              <a:t>experiencia</a:t>
            </a:r>
            <a:r>
              <a:rPr lang="en-US"/>
              <a:t> y </a:t>
            </a:r>
            <a:r>
              <a:rPr lang="en-US" err="1"/>
              <a:t>profundizar</a:t>
            </a:r>
            <a:r>
              <a:rPr lang="en-US"/>
              <a:t> </a:t>
            </a:r>
            <a:r>
              <a:rPr lang="en-US" err="1"/>
              <a:t>su</a:t>
            </a:r>
            <a:r>
              <a:rPr lang="en-US"/>
              <a:t> inversion </a:t>
            </a:r>
            <a:r>
              <a:rPr lang="en-US" err="1"/>
              <a:t>en</a:t>
            </a:r>
            <a:r>
              <a:rPr lang="en-US"/>
              <a:t> la </a:t>
            </a:r>
            <a:r>
              <a:rPr lang="en-US" err="1"/>
              <a:t>marca</a:t>
            </a:r>
            <a:r>
              <a:rPr lang="en-US"/>
              <a:t> </a:t>
            </a:r>
            <a:r>
              <a:rPr lang="en-US" err="1"/>
              <a:t>tal</a:t>
            </a:r>
            <a:r>
              <a:rPr lang="en-US"/>
              <a:t> y </a:t>
            </a:r>
            <a:r>
              <a:rPr lang="en-US" err="1"/>
              <a:t>como</a:t>
            </a:r>
            <a:r>
              <a:rPr lang="en-US"/>
              <a:t> Apple, Inc lo </a:t>
            </a:r>
            <a:r>
              <a:rPr lang="en-US" err="1"/>
              <a:t>hace</a:t>
            </a:r>
            <a:r>
              <a:rPr lang="en-US"/>
              <a:t>. La </a:t>
            </a:r>
            <a:r>
              <a:rPr lang="en-US" err="1"/>
              <a:t>mayoría</a:t>
            </a:r>
            <a:r>
              <a:rPr lang="en-US"/>
              <a:t> de las </a:t>
            </a:r>
            <a:r>
              <a:rPr lang="en-US" err="1"/>
              <a:t>marcas</a:t>
            </a:r>
            <a:r>
              <a:rPr lang="en-US"/>
              <a:t> </a:t>
            </a:r>
            <a:r>
              <a:rPr lang="en-US" err="1"/>
              <a:t>por</a:t>
            </a:r>
            <a:r>
              <a:rPr lang="en-US"/>
              <a:t> </a:t>
            </a:r>
            <a:r>
              <a:rPr lang="en-US" err="1"/>
              <a:t>debajo</a:t>
            </a:r>
            <a:r>
              <a:rPr lang="en-US"/>
              <a:t> de </a:t>
            </a:r>
            <a:r>
              <a:rPr lang="en-US" err="1"/>
              <a:t>los</a:t>
            </a:r>
            <a:r>
              <a:rPr lang="en-US"/>
              <a:t> 10 </a:t>
            </a:r>
            <a:r>
              <a:rPr lang="en-US" err="1"/>
              <a:t>millones</a:t>
            </a:r>
            <a:r>
              <a:rPr lang="en-US"/>
              <a:t> </a:t>
            </a:r>
            <a:r>
              <a:rPr lang="en-US" err="1"/>
              <a:t>anuales</a:t>
            </a:r>
            <a:r>
              <a:rPr lang="en-US"/>
              <a:t> </a:t>
            </a:r>
            <a:r>
              <a:rPr lang="en-US" err="1"/>
              <a:t>hacen</a:t>
            </a:r>
            <a:r>
              <a:rPr lang="en-US"/>
              <a:t> </a:t>
            </a:r>
            <a:r>
              <a:rPr lang="en-US" err="1"/>
              <a:t>muy</a:t>
            </a:r>
            <a:r>
              <a:rPr lang="en-US"/>
              <a:t> poco despues de la </a:t>
            </a:r>
            <a:r>
              <a:rPr lang="en-US" err="1"/>
              <a:t>primera</a:t>
            </a:r>
            <a:r>
              <a:rPr lang="en-US"/>
              <a:t> </a:t>
            </a:r>
            <a:r>
              <a:rPr lang="en-US" err="1"/>
              <a:t>venta</a:t>
            </a:r>
            <a:r>
              <a:rPr lang="en-US"/>
              <a:t>, las </a:t>
            </a:r>
            <a:r>
              <a:rPr lang="en-US" err="1"/>
              <a:t>marcas</a:t>
            </a:r>
            <a:r>
              <a:rPr lang="en-US"/>
              <a:t> de </a:t>
            </a:r>
            <a:r>
              <a:rPr lang="en-US" err="1"/>
              <a:t>más</a:t>
            </a:r>
            <a:r>
              <a:rPr lang="en-US"/>
              <a:t> de 1 </a:t>
            </a:r>
            <a:r>
              <a:rPr lang="en-US" err="1"/>
              <a:t>Billón</a:t>
            </a:r>
            <a:r>
              <a:rPr lang="en-US"/>
              <a:t> de dolares de 10 a 100 </a:t>
            </a:r>
            <a:r>
              <a:rPr lang="en-US" err="1"/>
              <a:t>veces</a:t>
            </a:r>
            <a:r>
              <a:rPr lang="en-US"/>
              <a:t> </a:t>
            </a:r>
            <a:r>
              <a:rPr lang="en-US" err="1"/>
              <a:t>más</a:t>
            </a:r>
            <a:r>
              <a:rPr lang="en-US"/>
              <a:t> despues de la </a:t>
            </a:r>
            <a:r>
              <a:rPr lang="en-US" err="1"/>
              <a:t>primera</a:t>
            </a:r>
            <a:r>
              <a:rPr lang="en-US"/>
              <a:t> </a:t>
            </a:r>
            <a:r>
              <a:rPr lang="en-US" err="1"/>
              <a:t>venta</a:t>
            </a:r>
            <a:r>
              <a:rPr lang="en-US"/>
              <a:t>.</a:t>
            </a:r>
          </a:p>
          <a:p>
            <a:endParaRPr lang="en-US"/>
          </a:p>
          <a:p>
            <a:r>
              <a:rPr lang="en-US" sz="4000" b="1"/>
              <a:t>5. </a:t>
            </a:r>
            <a:r>
              <a:rPr lang="en-US" sz="4000" b="1" err="1"/>
              <a:t>R</a:t>
            </a:r>
            <a:r>
              <a:rPr lang="en-US" b="1" err="1"/>
              <a:t>etener</a:t>
            </a:r>
            <a:endParaRPr lang="en-US" b="1"/>
          </a:p>
          <a:p>
            <a:r>
              <a:rPr lang="es-VE"/>
              <a:t>Fomentar una relación de largo plazo a través de un soporte post venta excepcional, programas de lealtad,  y compromiso consistente para motivar repetir negocios juntos y referir. Hazlos super fans, sociedad afiliada, negocios bajo licencia, embajador de marca y más. Construye un sistema escalable y oportunidades para llegar a millones.</a:t>
            </a:r>
          </a:p>
        </p:txBody>
      </p:sp>
    </p:spTree>
    <p:extLst>
      <p:ext uri="{BB962C8B-B14F-4D97-AF65-F5344CB8AC3E}">
        <p14:creationId xmlns:p14="http://schemas.microsoft.com/office/powerpoint/2010/main" val="774981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42442"/>
        </a:solidFill>
        <a:effectLst/>
      </p:bgPr>
    </p:bg>
    <p:spTree>
      <p:nvGrpSpPr>
        <p:cNvPr id="1" name=""/>
        <p:cNvGrpSpPr/>
        <p:nvPr/>
      </p:nvGrpSpPr>
      <p:grpSpPr>
        <a:xfrm>
          <a:off x="0" y="0"/>
          <a:ext cx="0" cy="0"/>
          <a:chOff x="0" y="0"/>
          <a:chExt cx="0" cy="0"/>
        </a:xfrm>
      </p:grpSpPr>
      <p:sp>
        <p:nvSpPr>
          <p:cNvPr id="3" name="Freeform 3"/>
          <p:cNvSpPr/>
          <p:nvPr/>
        </p:nvSpPr>
        <p:spPr>
          <a:xfrm flipH="1" flipV="1">
            <a:off x="-385696" y="-437319"/>
            <a:ext cx="3934056" cy="4114800"/>
          </a:xfrm>
          <a:custGeom>
            <a:avLst/>
            <a:gdLst/>
            <a:ahLst/>
            <a:cxnLst/>
            <a:rect l="l" t="t" r="r" b="b"/>
            <a:pathLst>
              <a:path w="3934056" h="4114800">
                <a:moveTo>
                  <a:pt x="3934056" y="4114800"/>
                </a:moveTo>
                <a:lnTo>
                  <a:pt x="0" y="4114800"/>
                </a:lnTo>
                <a:lnTo>
                  <a:pt x="0" y="0"/>
                </a:lnTo>
                <a:lnTo>
                  <a:pt x="3934056" y="0"/>
                </a:lnTo>
                <a:lnTo>
                  <a:pt x="3934056" y="4114800"/>
                </a:lnTo>
                <a:close/>
              </a:path>
            </a:pathLst>
          </a:custGeom>
          <a:blipFill>
            <a:blip r:embed="rId2">
              <a:alphaModFix amt="39000"/>
              <a:extLst>
                <a:ext uri="{96DAC541-7B7A-43D3-8B79-37D633B846F1}">
                  <asvg:svgBlip xmlns:asvg="http://schemas.microsoft.com/office/drawing/2016/SVG/main" r:embed="rId3"/>
                </a:ext>
              </a:extLst>
            </a:blip>
            <a:stretch>
              <a:fillRect/>
            </a:stretch>
          </a:blipFill>
        </p:spPr>
        <p:txBody>
          <a:bodyPr/>
          <a:lstStyle/>
          <a:p>
            <a:endParaRPr lang="es-VE"/>
          </a:p>
        </p:txBody>
      </p:sp>
      <p:sp>
        <p:nvSpPr>
          <p:cNvPr id="4" name="Freeform 4"/>
          <p:cNvSpPr/>
          <p:nvPr/>
        </p:nvSpPr>
        <p:spPr>
          <a:xfrm>
            <a:off x="14739640" y="6609519"/>
            <a:ext cx="3934056" cy="4114800"/>
          </a:xfrm>
          <a:custGeom>
            <a:avLst/>
            <a:gdLst/>
            <a:ahLst/>
            <a:cxnLst/>
            <a:rect l="l" t="t" r="r" b="b"/>
            <a:pathLst>
              <a:path w="3934056" h="4114800">
                <a:moveTo>
                  <a:pt x="0" y="0"/>
                </a:moveTo>
                <a:lnTo>
                  <a:pt x="3934056" y="0"/>
                </a:lnTo>
                <a:lnTo>
                  <a:pt x="3934056" y="4114800"/>
                </a:lnTo>
                <a:lnTo>
                  <a:pt x="0" y="4114800"/>
                </a:lnTo>
                <a:lnTo>
                  <a:pt x="0" y="0"/>
                </a:lnTo>
                <a:close/>
              </a:path>
            </a:pathLst>
          </a:custGeom>
          <a:blipFill>
            <a:blip r:embed="rId2">
              <a:alphaModFix amt="39000"/>
              <a:extLst>
                <a:ext uri="{96DAC541-7B7A-43D3-8B79-37D633B846F1}">
                  <asvg:svgBlip xmlns:asvg="http://schemas.microsoft.com/office/drawing/2016/SVG/main" r:embed="rId3"/>
                </a:ext>
              </a:extLst>
            </a:blip>
            <a:stretch>
              <a:fillRect/>
            </a:stretch>
          </a:blipFill>
        </p:spPr>
        <p:txBody>
          <a:bodyPr/>
          <a:lstStyle/>
          <a:p>
            <a:endParaRPr lang="es-VE"/>
          </a:p>
        </p:txBody>
      </p:sp>
      <p:grpSp>
        <p:nvGrpSpPr>
          <p:cNvPr id="5" name="Group 5"/>
          <p:cNvGrpSpPr/>
          <p:nvPr/>
        </p:nvGrpSpPr>
        <p:grpSpPr>
          <a:xfrm>
            <a:off x="17839141" y="8809441"/>
            <a:ext cx="448859" cy="448859"/>
            <a:chOff x="0" y="0"/>
            <a:chExt cx="118218" cy="118218"/>
          </a:xfrm>
        </p:grpSpPr>
        <p:sp>
          <p:nvSpPr>
            <p:cNvPr id="6" name="Freeform 6"/>
            <p:cNvSpPr/>
            <p:nvPr/>
          </p:nvSpPr>
          <p:spPr>
            <a:xfrm>
              <a:off x="0" y="0"/>
              <a:ext cx="118218" cy="118218"/>
            </a:xfrm>
            <a:custGeom>
              <a:avLst/>
              <a:gdLst/>
              <a:ahLst/>
              <a:cxnLst/>
              <a:rect l="l" t="t" r="r" b="b"/>
              <a:pathLst>
                <a:path w="118218" h="118218">
                  <a:moveTo>
                    <a:pt x="0" y="0"/>
                  </a:moveTo>
                  <a:lnTo>
                    <a:pt x="118218" y="0"/>
                  </a:lnTo>
                  <a:lnTo>
                    <a:pt x="118218" y="118218"/>
                  </a:lnTo>
                  <a:lnTo>
                    <a:pt x="0" y="118218"/>
                  </a:lnTo>
                  <a:close/>
                </a:path>
              </a:pathLst>
            </a:custGeom>
            <a:solidFill>
              <a:srgbClr val="00A5C7"/>
            </a:solidFill>
          </p:spPr>
          <p:txBody>
            <a:bodyPr/>
            <a:lstStyle/>
            <a:p>
              <a:endParaRPr lang="es-VE"/>
            </a:p>
          </p:txBody>
        </p:sp>
        <p:sp>
          <p:nvSpPr>
            <p:cNvPr id="7" name="TextBox 7"/>
            <p:cNvSpPr txBox="1"/>
            <p:nvPr/>
          </p:nvSpPr>
          <p:spPr>
            <a:xfrm>
              <a:off x="0" y="-38100"/>
              <a:ext cx="118218" cy="15631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7839141" y="8360583"/>
            <a:ext cx="448859" cy="448859"/>
            <a:chOff x="0" y="0"/>
            <a:chExt cx="118218" cy="118218"/>
          </a:xfrm>
        </p:grpSpPr>
        <p:sp>
          <p:nvSpPr>
            <p:cNvPr id="9" name="Freeform 9"/>
            <p:cNvSpPr/>
            <p:nvPr/>
          </p:nvSpPr>
          <p:spPr>
            <a:xfrm>
              <a:off x="0" y="0"/>
              <a:ext cx="118218" cy="118218"/>
            </a:xfrm>
            <a:custGeom>
              <a:avLst/>
              <a:gdLst/>
              <a:ahLst/>
              <a:cxnLst/>
              <a:rect l="l" t="t" r="r" b="b"/>
              <a:pathLst>
                <a:path w="118218" h="118218">
                  <a:moveTo>
                    <a:pt x="0" y="0"/>
                  </a:moveTo>
                  <a:lnTo>
                    <a:pt x="118218" y="0"/>
                  </a:lnTo>
                  <a:lnTo>
                    <a:pt x="118218" y="118218"/>
                  </a:lnTo>
                  <a:lnTo>
                    <a:pt x="0" y="118218"/>
                  </a:lnTo>
                  <a:close/>
                </a:path>
              </a:pathLst>
            </a:custGeom>
            <a:solidFill>
              <a:srgbClr val="0FCCD7">
                <a:alpha val="19608"/>
              </a:srgbClr>
            </a:solidFill>
          </p:spPr>
          <p:txBody>
            <a:bodyPr/>
            <a:lstStyle/>
            <a:p>
              <a:endParaRPr lang="es-VE"/>
            </a:p>
          </p:txBody>
        </p:sp>
        <p:sp>
          <p:nvSpPr>
            <p:cNvPr id="10" name="TextBox 10"/>
            <p:cNvSpPr txBox="1"/>
            <p:nvPr/>
          </p:nvSpPr>
          <p:spPr>
            <a:xfrm>
              <a:off x="0" y="-38100"/>
              <a:ext cx="118218" cy="156318"/>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028700" y="341313"/>
            <a:ext cx="1871426" cy="687387"/>
          </a:xfrm>
          <a:custGeom>
            <a:avLst/>
            <a:gdLst/>
            <a:ahLst/>
            <a:cxnLst/>
            <a:rect l="l" t="t" r="r" b="b"/>
            <a:pathLst>
              <a:path w="1871426" h="687387">
                <a:moveTo>
                  <a:pt x="0" y="0"/>
                </a:moveTo>
                <a:lnTo>
                  <a:pt x="1871426" y="0"/>
                </a:lnTo>
                <a:lnTo>
                  <a:pt x="1871426" y="687387"/>
                </a:lnTo>
                <a:lnTo>
                  <a:pt x="0" y="687387"/>
                </a:lnTo>
                <a:lnTo>
                  <a:pt x="0" y="0"/>
                </a:lnTo>
                <a:close/>
              </a:path>
            </a:pathLst>
          </a:custGeom>
          <a:blipFill>
            <a:blip r:embed="rId4"/>
            <a:stretch>
              <a:fillRect l="-8610" t="-93765" r="-16166" b="-145942"/>
            </a:stretch>
          </a:blipFill>
        </p:spPr>
        <p:txBody>
          <a:bodyPr/>
          <a:lstStyle/>
          <a:p>
            <a:endParaRPr lang="es-VE"/>
          </a:p>
        </p:txBody>
      </p:sp>
      <p:graphicFrame>
        <p:nvGraphicFramePr>
          <p:cNvPr id="12" name="Table 11">
            <a:extLst>
              <a:ext uri="{FF2B5EF4-FFF2-40B4-BE49-F238E27FC236}">
                <a16:creationId xmlns:a16="http://schemas.microsoft.com/office/drawing/2014/main" id="{76135E47-B09B-7109-2D47-8D47C2761D7A}"/>
              </a:ext>
            </a:extLst>
          </p:cNvPr>
          <p:cNvGraphicFramePr>
            <a:graphicFrameLocks noGrp="1"/>
          </p:cNvGraphicFramePr>
          <p:nvPr>
            <p:extLst>
              <p:ext uri="{D42A27DB-BD31-4B8C-83A1-F6EECF244321}">
                <p14:modId xmlns:p14="http://schemas.microsoft.com/office/powerpoint/2010/main" val="315180191"/>
              </p:ext>
            </p:extLst>
          </p:nvPr>
        </p:nvGraphicFramePr>
        <p:xfrm>
          <a:off x="1371599" y="1941045"/>
          <a:ext cx="15544800" cy="7064230"/>
        </p:xfrm>
        <a:graphic>
          <a:graphicData uri="http://schemas.openxmlformats.org/drawingml/2006/table">
            <a:tbl>
              <a:tblPr firstRow="1" bandRow="1">
                <a:tableStyleId>{5C22544A-7EE6-4342-B048-85BDC9FD1C3A}</a:tableStyleId>
              </a:tblPr>
              <a:tblGrid>
                <a:gridCol w="3108960">
                  <a:extLst>
                    <a:ext uri="{9D8B030D-6E8A-4147-A177-3AD203B41FA5}">
                      <a16:colId xmlns:a16="http://schemas.microsoft.com/office/drawing/2014/main" val="2332199859"/>
                    </a:ext>
                  </a:extLst>
                </a:gridCol>
                <a:gridCol w="3108960">
                  <a:extLst>
                    <a:ext uri="{9D8B030D-6E8A-4147-A177-3AD203B41FA5}">
                      <a16:colId xmlns:a16="http://schemas.microsoft.com/office/drawing/2014/main" val="1193879720"/>
                    </a:ext>
                  </a:extLst>
                </a:gridCol>
                <a:gridCol w="3108960">
                  <a:extLst>
                    <a:ext uri="{9D8B030D-6E8A-4147-A177-3AD203B41FA5}">
                      <a16:colId xmlns:a16="http://schemas.microsoft.com/office/drawing/2014/main" val="1428977805"/>
                    </a:ext>
                  </a:extLst>
                </a:gridCol>
                <a:gridCol w="3108960">
                  <a:extLst>
                    <a:ext uri="{9D8B030D-6E8A-4147-A177-3AD203B41FA5}">
                      <a16:colId xmlns:a16="http://schemas.microsoft.com/office/drawing/2014/main" val="3092224502"/>
                    </a:ext>
                  </a:extLst>
                </a:gridCol>
                <a:gridCol w="3108960">
                  <a:extLst>
                    <a:ext uri="{9D8B030D-6E8A-4147-A177-3AD203B41FA5}">
                      <a16:colId xmlns:a16="http://schemas.microsoft.com/office/drawing/2014/main" val="986285782"/>
                    </a:ext>
                  </a:extLst>
                </a:gridCol>
              </a:tblGrid>
              <a:tr h="644750">
                <a:tc>
                  <a:txBody>
                    <a:bodyPr/>
                    <a:lstStyle/>
                    <a:p>
                      <a:r>
                        <a:rPr lang="en-US" sz="2800"/>
                        <a:t>1. </a:t>
                      </a:r>
                      <a:r>
                        <a:rPr lang="en-US" sz="2800" err="1"/>
                        <a:t>Atención</a:t>
                      </a:r>
                      <a:endParaRPr lang="es-VE" sz="2800"/>
                    </a:p>
                  </a:txBody>
                  <a:tcPr/>
                </a:tc>
                <a:tc>
                  <a:txBody>
                    <a:bodyPr/>
                    <a:lstStyle/>
                    <a:p>
                      <a:r>
                        <a:rPr lang="en-US" sz="2800">
                          <a:solidFill>
                            <a:schemeClr val="bg1"/>
                          </a:solidFill>
                        </a:rPr>
                        <a:t>2. </a:t>
                      </a:r>
                      <a:r>
                        <a:rPr lang="en-US" sz="2800" err="1">
                          <a:solidFill>
                            <a:schemeClr val="bg1"/>
                          </a:solidFill>
                        </a:rPr>
                        <a:t>Intención</a:t>
                      </a:r>
                      <a:endParaRPr lang="es-VE" sz="2800">
                        <a:solidFill>
                          <a:schemeClr val="bg1"/>
                        </a:solidFill>
                      </a:endParaRPr>
                    </a:p>
                  </a:txBody>
                  <a:tcPr/>
                </a:tc>
                <a:tc>
                  <a:txBody>
                    <a:bodyPr/>
                    <a:lstStyle/>
                    <a:p>
                      <a:r>
                        <a:rPr lang="en-US" sz="2800"/>
                        <a:t>3. </a:t>
                      </a:r>
                      <a:r>
                        <a:rPr lang="en-US" sz="2800" err="1"/>
                        <a:t>Convertir</a:t>
                      </a:r>
                      <a:endParaRPr lang="es-VE" sz="2800"/>
                    </a:p>
                  </a:txBody>
                  <a:tcPr/>
                </a:tc>
                <a:tc>
                  <a:txBody>
                    <a:bodyPr/>
                    <a:lstStyle/>
                    <a:p>
                      <a:r>
                        <a:rPr lang="en-US" sz="2800"/>
                        <a:t>4. Ascender</a:t>
                      </a:r>
                      <a:endParaRPr lang="es-VE" sz="2800"/>
                    </a:p>
                  </a:txBody>
                  <a:tcPr/>
                </a:tc>
                <a:tc>
                  <a:txBody>
                    <a:bodyPr/>
                    <a:lstStyle/>
                    <a:p>
                      <a:r>
                        <a:rPr lang="en-US" sz="2800"/>
                        <a:t>5. </a:t>
                      </a:r>
                      <a:r>
                        <a:rPr lang="en-US" sz="2800" err="1"/>
                        <a:t>Retener</a:t>
                      </a:r>
                      <a:endParaRPr lang="es-VE" sz="2800"/>
                    </a:p>
                  </a:txBody>
                  <a:tcPr/>
                </a:tc>
                <a:extLst>
                  <a:ext uri="{0D108BD9-81ED-4DB2-BD59-A6C34878D82A}">
                    <a16:rowId xmlns:a16="http://schemas.microsoft.com/office/drawing/2014/main" val="99926520"/>
                  </a:ext>
                </a:extLst>
              </a:tr>
              <a:tr h="644750">
                <a:tc>
                  <a:txBody>
                    <a:bodyPr/>
                    <a:lstStyle/>
                    <a:p>
                      <a:r>
                        <a:rPr lang="en-US"/>
                        <a:t>- Ads </a:t>
                      </a:r>
                      <a:r>
                        <a:rPr lang="en-US" err="1"/>
                        <a:t>en</a:t>
                      </a:r>
                      <a:r>
                        <a:rPr lang="en-US"/>
                        <a:t> Redes </a:t>
                      </a:r>
                      <a:r>
                        <a:rPr lang="en-US" err="1"/>
                        <a:t>Sociales</a:t>
                      </a:r>
                      <a:r>
                        <a:rPr lang="en-US"/>
                        <a:t> (Facebook, X, LinkedIn, Instagram)</a:t>
                      </a:r>
                    </a:p>
                  </a:txBody>
                  <a:tcPr/>
                </a:tc>
                <a:tc>
                  <a:txBody>
                    <a:bodyPr/>
                    <a:lstStyle/>
                    <a:p>
                      <a:r>
                        <a:rPr lang="en-US"/>
                        <a:t>-  </a:t>
                      </a:r>
                      <a:r>
                        <a:rPr lang="en-US" err="1"/>
                        <a:t>Visitas</a:t>
                      </a:r>
                      <a:r>
                        <a:rPr lang="en-US"/>
                        <a:t> a </a:t>
                      </a:r>
                      <a:r>
                        <a:rPr lang="en-US" err="1"/>
                        <a:t>tu</a:t>
                      </a:r>
                      <a:r>
                        <a:rPr lang="en-US"/>
                        <a:t> </a:t>
                      </a:r>
                      <a:r>
                        <a:rPr lang="en-US" err="1"/>
                        <a:t>página</a:t>
                      </a:r>
                      <a:r>
                        <a:rPr lang="en-US"/>
                        <a:t> web o Landing page</a:t>
                      </a:r>
                    </a:p>
                    <a:p>
                      <a:r>
                        <a:rPr lang="en-US"/>
                        <a:t>- </a:t>
                      </a:r>
                      <a:r>
                        <a:rPr lang="en-US" err="1"/>
                        <a:t>Ebooks</a:t>
                      </a:r>
                      <a:r>
                        <a:rPr lang="en-US"/>
                        <a:t> y Material digital</a:t>
                      </a:r>
                      <a:endParaRPr lang="es-VE"/>
                    </a:p>
                  </a:txBody>
                  <a:tcPr/>
                </a:tc>
                <a:tc>
                  <a:txBody>
                    <a:bodyPr/>
                    <a:lstStyle/>
                    <a:p>
                      <a:r>
                        <a:rPr lang="en-US"/>
                        <a:t>- </a:t>
                      </a:r>
                      <a:r>
                        <a:rPr lang="en-US" err="1"/>
                        <a:t>Ofertas</a:t>
                      </a:r>
                      <a:r>
                        <a:rPr lang="en-US"/>
                        <a:t> de </a:t>
                      </a:r>
                      <a:r>
                        <a:rPr lang="en-US" err="1"/>
                        <a:t>tiempo</a:t>
                      </a:r>
                      <a:r>
                        <a:rPr lang="en-US"/>
                        <a:t> </a:t>
                      </a:r>
                      <a:r>
                        <a:rPr lang="en-US" err="1"/>
                        <a:t>limitado</a:t>
                      </a:r>
                      <a:endParaRPr lang="en-US"/>
                    </a:p>
                    <a:p>
                      <a:r>
                        <a:rPr lang="en-US"/>
                        <a:t>- </a:t>
                      </a:r>
                      <a:r>
                        <a:rPr lang="en-US" err="1"/>
                        <a:t>Estrategias</a:t>
                      </a:r>
                      <a:r>
                        <a:rPr lang="en-US"/>
                        <a:t> de </a:t>
                      </a:r>
                      <a:r>
                        <a:rPr lang="en-US" err="1"/>
                        <a:t>ventas</a:t>
                      </a:r>
                      <a:r>
                        <a:rPr lang="en-US"/>
                        <a:t> de </a:t>
                      </a:r>
                      <a:r>
                        <a:rPr lang="en-US" err="1"/>
                        <a:t>aumento</a:t>
                      </a:r>
                      <a:r>
                        <a:rPr lang="en-US"/>
                        <a:t> o </a:t>
                      </a:r>
                      <a:r>
                        <a:rPr lang="en-US" err="1"/>
                        <a:t>ventas</a:t>
                      </a:r>
                      <a:r>
                        <a:rPr lang="en-US"/>
                        <a:t> </a:t>
                      </a:r>
                      <a:r>
                        <a:rPr lang="en-US" err="1"/>
                        <a:t>cruzadas</a:t>
                      </a:r>
                      <a:endParaRPr lang="es-VE"/>
                    </a:p>
                  </a:txBody>
                  <a:tcPr/>
                </a:tc>
                <a:tc>
                  <a:txBody>
                    <a:bodyPr/>
                    <a:lstStyle/>
                    <a:p>
                      <a:r>
                        <a:rPr lang="en-US"/>
                        <a:t>- </a:t>
                      </a:r>
                      <a:r>
                        <a:rPr lang="en-US" err="1"/>
                        <a:t>Ofertas</a:t>
                      </a:r>
                      <a:r>
                        <a:rPr lang="en-US"/>
                        <a:t> de </a:t>
                      </a:r>
                      <a:r>
                        <a:rPr lang="en-US" err="1"/>
                        <a:t>membresía</a:t>
                      </a:r>
                      <a:r>
                        <a:rPr lang="en-US"/>
                        <a:t> o </a:t>
                      </a:r>
                      <a:r>
                        <a:rPr lang="en-US" err="1"/>
                        <a:t>subscripción</a:t>
                      </a:r>
                      <a:endParaRPr lang="en-US"/>
                    </a:p>
                    <a:p>
                      <a:r>
                        <a:rPr lang="en-US"/>
                        <a:t>- </a:t>
                      </a:r>
                      <a:r>
                        <a:rPr lang="en-US" err="1"/>
                        <a:t>Programas</a:t>
                      </a:r>
                      <a:r>
                        <a:rPr lang="en-US"/>
                        <a:t> de </a:t>
                      </a:r>
                      <a:r>
                        <a:rPr lang="en-US" err="1"/>
                        <a:t>lealtad</a:t>
                      </a:r>
                      <a:endParaRPr lang="es-VE"/>
                    </a:p>
                  </a:txBody>
                  <a:tcPr/>
                </a:tc>
                <a:tc>
                  <a:txBody>
                    <a:bodyPr/>
                    <a:lstStyle/>
                    <a:p>
                      <a:r>
                        <a:rPr lang="en-US"/>
                        <a:t>- </a:t>
                      </a:r>
                      <a:r>
                        <a:rPr lang="en-US" err="1"/>
                        <a:t>Revistas</a:t>
                      </a:r>
                      <a:r>
                        <a:rPr lang="en-US"/>
                        <a:t> </a:t>
                      </a:r>
                      <a:r>
                        <a:rPr lang="en-US" err="1"/>
                        <a:t>digitales</a:t>
                      </a:r>
                      <a:r>
                        <a:rPr lang="en-US"/>
                        <a:t> / Newsletters</a:t>
                      </a:r>
                    </a:p>
                    <a:p>
                      <a:r>
                        <a:rPr lang="en-US"/>
                        <a:t>- </a:t>
                      </a:r>
                      <a:r>
                        <a:rPr lang="en-US" err="1"/>
                        <a:t>Eventos</a:t>
                      </a:r>
                      <a:r>
                        <a:rPr lang="en-US"/>
                        <a:t> o </a:t>
                      </a:r>
                      <a:r>
                        <a:rPr lang="en-US" err="1"/>
                        <a:t>Encuentas</a:t>
                      </a:r>
                      <a:r>
                        <a:rPr lang="en-US"/>
                        <a:t> con </a:t>
                      </a:r>
                      <a:r>
                        <a:rPr lang="en-US" err="1"/>
                        <a:t>premios</a:t>
                      </a:r>
                      <a:endParaRPr lang="es-VE"/>
                    </a:p>
                  </a:txBody>
                  <a:tcPr/>
                </a:tc>
                <a:extLst>
                  <a:ext uri="{0D108BD9-81ED-4DB2-BD59-A6C34878D82A}">
                    <a16:rowId xmlns:a16="http://schemas.microsoft.com/office/drawing/2014/main" val="2538090879"/>
                  </a:ext>
                </a:extLst>
              </a:tr>
              <a:tr h="644750">
                <a:tc>
                  <a:txBody>
                    <a:bodyPr/>
                    <a:lstStyle/>
                    <a:p>
                      <a:r>
                        <a:rPr lang="en-US"/>
                        <a:t>- </a:t>
                      </a:r>
                      <a:r>
                        <a:rPr lang="en-US" err="1"/>
                        <a:t>Contenido</a:t>
                      </a:r>
                      <a:r>
                        <a:rPr lang="en-US"/>
                        <a:t> Viral </a:t>
                      </a:r>
                      <a:r>
                        <a:rPr lang="en-US" err="1"/>
                        <a:t>en</a:t>
                      </a:r>
                      <a:r>
                        <a:rPr lang="en-US"/>
                        <a:t> redes </a:t>
                      </a:r>
                      <a:r>
                        <a:rPr lang="en-US" err="1"/>
                        <a:t>sociales</a:t>
                      </a:r>
                      <a:endParaRPr lang="es-VE"/>
                    </a:p>
                  </a:txBody>
                  <a:tcPr/>
                </a:tc>
                <a:tc>
                  <a:txBody>
                    <a:bodyPr/>
                    <a:lstStyle/>
                    <a:p>
                      <a:r>
                        <a:rPr lang="en-US"/>
                        <a:t>- Casos de studio y testimonios</a:t>
                      </a:r>
                    </a:p>
                    <a:p>
                      <a:r>
                        <a:rPr lang="en-US"/>
                        <a:t>- Demo de </a:t>
                      </a:r>
                      <a:r>
                        <a:rPr lang="en-US" err="1"/>
                        <a:t>productos</a:t>
                      </a:r>
                      <a:r>
                        <a:rPr lang="en-US"/>
                        <a:t> o </a:t>
                      </a:r>
                      <a:r>
                        <a:rPr lang="en-US" err="1"/>
                        <a:t>pruebas</a:t>
                      </a:r>
                      <a:r>
                        <a:rPr lang="en-US"/>
                        <a:t> </a:t>
                      </a:r>
                      <a:r>
                        <a:rPr lang="en-US" err="1"/>
                        <a:t>gratuitas</a:t>
                      </a:r>
                      <a:endParaRPr lang="es-VE"/>
                    </a:p>
                  </a:txBody>
                  <a:tcPr/>
                </a:tc>
                <a:tc>
                  <a:txBody>
                    <a:bodyPr/>
                    <a:lstStyle/>
                    <a:p>
                      <a:r>
                        <a:rPr lang="en-US"/>
                        <a:t>- </a:t>
                      </a:r>
                      <a:r>
                        <a:rPr lang="en-US" err="1"/>
                        <a:t>Campañas</a:t>
                      </a:r>
                      <a:r>
                        <a:rPr lang="en-US"/>
                        <a:t> de emails de </a:t>
                      </a:r>
                      <a:r>
                        <a:rPr lang="en-US" err="1"/>
                        <a:t>seguimientos</a:t>
                      </a:r>
                      <a:endParaRPr lang="en-US"/>
                    </a:p>
                    <a:p>
                      <a:r>
                        <a:rPr lang="en-US"/>
                        <a:t>- </a:t>
                      </a:r>
                      <a:r>
                        <a:rPr lang="en-US" err="1"/>
                        <a:t>Optimización</a:t>
                      </a:r>
                      <a:r>
                        <a:rPr lang="en-US"/>
                        <a:t> de </a:t>
                      </a:r>
                      <a:r>
                        <a:rPr lang="en-US" err="1"/>
                        <a:t>embudos</a:t>
                      </a:r>
                      <a:r>
                        <a:rPr lang="en-US"/>
                        <a:t> de </a:t>
                      </a:r>
                      <a:r>
                        <a:rPr lang="en-US" err="1"/>
                        <a:t>ventas</a:t>
                      </a:r>
                      <a:endParaRPr lang="es-VE"/>
                    </a:p>
                  </a:txBody>
                  <a:tcPr/>
                </a:tc>
                <a:tc>
                  <a:txBody>
                    <a:bodyPr/>
                    <a:lstStyle/>
                    <a:p>
                      <a:r>
                        <a:rPr lang="en-US"/>
                        <a:t>- </a:t>
                      </a:r>
                      <a:r>
                        <a:rPr lang="en-US" err="1"/>
                        <a:t>Premios</a:t>
                      </a:r>
                      <a:endParaRPr lang="en-US"/>
                    </a:p>
                    <a:p>
                      <a:r>
                        <a:rPr lang="en-US"/>
                        <a:t>- </a:t>
                      </a:r>
                      <a:r>
                        <a:rPr lang="en-US" err="1"/>
                        <a:t>Ofertas</a:t>
                      </a:r>
                      <a:r>
                        <a:rPr lang="en-US"/>
                        <a:t> </a:t>
                      </a:r>
                      <a:r>
                        <a:rPr lang="en-US" err="1"/>
                        <a:t>exlusivas</a:t>
                      </a:r>
                      <a:r>
                        <a:rPr lang="en-US"/>
                        <a:t> </a:t>
                      </a:r>
                      <a:r>
                        <a:rPr lang="en-US" err="1"/>
                        <a:t>por</a:t>
                      </a:r>
                      <a:r>
                        <a:rPr lang="en-US"/>
                        <a:t> </a:t>
                      </a:r>
                      <a:r>
                        <a:rPr lang="en-US" err="1"/>
                        <a:t>clientes</a:t>
                      </a:r>
                      <a:r>
                        <a:rPr lang="en-US"/>
                        <a:t> que </a:t>
                      </a:r>
                      <a:r>
                        <a:rPr lang="en-US" err="1"/>
                        <a:t>repiten</a:t>
                      </a:r>
                      <a:r>
                        <a:rPr lang="en-US"/>
                        <a:t>.</a:t>
                      </a:r>
                    </a:p>
                    <a:p>
                      <a:r>
                        <a:rPr lang="en-US"/>
                        <a:t>- </a:t>
                      </a:r>
                      <a:r>
                        <a:rPr lang="en-US" err="1"/>
                        <a:t>Programa</a:t>
                      </a:r>
                      <a:r>
                        <a:rPr lang="en-US"/>
                        <a:t> de </a:t>
                      </a:r>
                      <a:r>
                        <a:rPr lang="en-US" err="1"/>
                        <a:t>referidos</a:t>
                      </a:r>
                      <a:endParaRPr lang="es-VE"/>
                    </a:p>
                  </a:txBody>
                  <a:tcPr/>
                </a:tc>
                <a:tc>
                  <a:txBody>
                    <a:bodyPr/>
                    <a:lstStyle/>
                    <a:p>
                      <a:r>
                        <a:rPr lang="en-US"/>
                        <a:t>- </a:t>
                      </a:r>
                      <a:r>
                        <a:rPr lang="en-US" err="1"/>
                        <a:t>Soporte</a:t>
                      </a:r>
                      <a:r>
                        <a:rPr lang="en-US"/>
                        <a:t> continuo</a:t>
                      </a:r>
                    </a:p>
                    <a:p>
                      <a:r>
                        <a:rPr lang="en-US"/>
                        <a:t>- </a:t>
                      </a:r>
                      <a:r>
                        <a:rPr lang="en-US" err="1"/>
                        <a:t>Contenido</a:t>
                      </a:r>
                      <a:r>
                        <a:rPr lang="en-US"/>
                        <a:t> </a:t>
                      </a:r>
                      <a:r>
                        <a:rPr lang="en-US" err="1"/>
                        <a:t>educacional</a:t>
                      </a:r>
                      <a:r>
                        <a:rPr lang="en-US"/>
                        <a:t> para </a:t>
                      </a:r>
                      <a:r>
                        <a:rPr lang="en-US" err="1"/>
                        <a:t>uso</a:t>
                      </a:r>
                      <a:r>
                        <a:rPr lang="en-US"/>
                        <a:t> de </a:t>
                      </a:r>
                      <a:r>
                        <a:rPr lang="en-US" err="1"/>
                        <a:t>productos</a:t>
                      </a:r>
                      <a:endParaRPr lang="es-VE"/>
                    </a:p>
                  </a:txBody>
                  <a:tcPr/>
                </a:tc>
                <a:extLst>
                  <a:ext uri="{0D108BD9-81ED-4DB2-BD59-A6C34878D82A}">
                    <a16:rowId xmlns:a16="http://schemas.microsoft.com/office/drawing/2014/main" val="288054314"/>
                  </a:ext>
                </a:extLst>
              </a:tr>
              <a:tr h="644750">
                <a:tc>
                  <a:txBody>
                    <a:bodyPr/>
                    <a:lstStyle/>
                    <a:p>
                      <a:r>
                        <a:rPr lang="en-US"/>
                        <a:t>- </a:t>
                      </a:r>
                      <a:r>
                        <a:rPr lang="en-US" err="1"/>
                        <a:t>Alianzas</a:t>
                      </a:r>
                      <a:r>
                        <a:rPr lang="en-US"/>
                        <a:t> con Influencers</a:t>
                      </a:r>
                    </a:p>
                    <a:p>
                      <a:r>
                        <a:rPr lang="en-US"/>
                        <a:t>- SEO y </a:t>
                      </a:r>
                      <a:r>
                        <a:rPr lang="en-US" err="1"/>
                        <a:t>Contenido</a:t>
                      </a:r>
                      <a:r>
                        <a:rPr lang="en-US"/>
                        <a:t> de Marketing</a:t>
                      </a:r>
                      <a:endParaRPr lang="es-VE"/>
                    </a:p>
                  </a:txBody>
                  <a:tcPr/>
                </a:tc>
                <a:tc>
                  <a:txBody>
                    <a:bodyPr/>
                    <a:lstStyle/>
                    <a:p>
                      <a:r>
                        <a:rPr lang="en-US"/>
                        <a:t>- </a:t>
                      </a:r>
                      <a:r>
                        <a:rPr lang="en-US" err="1"/>
                        <a:t>Llamadas</a:t>
                      </a:r>
                      <a:r>
                        <a:rPr lang="en-US"/>
                        <a:t> de </a:t>
                      </a:r>
                      <a:r>
                        <a:rPr lang="en-US" err="1"/>
                        <a:t>consultoría</a:t>
                      </a:r>
                      <a:endParaRPr lang="en-US"/>
                    </a:p>
                    <a:p>
                      <a:r>
                        <a:rPr lang="en-US"/>
                        <a:t>-  </a:t>
                      </a:r>
                      <a:r>
                        <a:rPr lang="en-US" err="1"/>
                        <a:t>Códigos</a:t>
                      </a:r>
                      <a:r>
                        <a:rPr lang="en-US"/>
                        <a:t> de </a:t>
                      </a:r>
                      <a:r>
                        <a:rPr lang="en-US" err="1"/>
                        <a:t>descuento</a:t>
                      </a:r>
                      <a:endParaRPr lang="en-US"/>
                    </a:p>
                    <a:p>
                      <a:r>
                        <a:rPr lang="en-US"/>
                        <a:t>- </a:t>
                      </a:r>
                      <a:r>
                        <a:rPr lang="en-US" err="1"/>
                        <a:t>Pruebas</a:t>
                      </a:r>
                      <a:r>
                        <a:rPr lang="en-US"/>
                        <a:t> </a:t>
                      </a:r>
                      <a:r>
                        <a:rPr lang="en-US" err="1"/>
                        <a:t>sociales</a:t>
                      </a:r>
                      <a:r>
                        <a:rPr lang="en-US"/>
                        <a:t> o Reviews de </a:t>
                      </a:r>
                      <a:r>
                        <a:rPr lang="en-US" err="1"/>
                        <a:t>usuarios</a:t>
                      </a:r>
                      <a:endParaRPr lang="es-VE"/>
                    </a:p>
                  </a:txBody>
                  <a:tcPr/>
                </a:tc>
                <a:tc>
                  <a:txBody>
                    <a:bodyPr/>
                    <a:lstStyle/>
                    <a:p>
                      <a:r>
                        <a:rPr lang="en-US"/>
                        <a:t>- </a:t>
                      </a:r>
                      <a:r>
                        <a:rPr lang="en-US" err="1"/>
                        <a:t>Opciones</a:t>
                      </a:r>
                      <a:r>
                        <a:rPr lang="en-US"/>
                        <a:t> de </a:t>
                      </a:r>
                      <a:r>
                        <a:rPr lang="en-US" err="1"/>
                        <a:t>pago</a:t>
                      </a:r>
                      <a:r>
                        <a:rPr lang="en-US"/>
                        <a:t> de plan</a:t>
                      </a:r>
                    </a:p>
                    <a:p>
                      <a:r>
                        <a:rPr lang="en-US"/>
                        <a:t>- </a:t>
                      </a:r>
                      <a:r>
                        <a:rPr lang="en-US" err="1"/>
                        <a:t>Paquetes</a:t>
                      </a:r>
                      <a:r>
                        <a:rPr lang="en-US"/>
                        <a:t> de </a:t>
                      </a:r>
                      <a:r>
                        <a:rPr lang="en-US" err="1"/>
                        <a:t>lazos</a:t>
                      </a:r>
                      <a:r>
                        <a:rPr lang="en-US"/>
                        <a:t> de alto valor.</a:t>
                      </a:r>
                    </a:p>
                    <a:p>
                      <a:r>
                        <a:rPr lang="en-US"/>
                        <a:t>- </a:t>
                      </a:r>
                      <a:r>
                        <a:rPr lang="en-US" err="1"/>
                        <a:t>Agendamiento</a:t>
                      </a:r>
                      <a:r>
                        <a:rPr lang="en-US"/>
                        <a:t> de </a:t>
                      </a:r>
                      <a:r>
                        <a:rPr lang="en-US" err="1"/>
                        <a:t>citas</a:t>
                      </a:r>
                      <a:endParaRPr lang="es-VE"/>
                    </a:p>
                  </a:txBody>
                  <a:tcPr/>
                </a:tc>
                <a:tc>
                  <a:txBody>
                    <a:bodyPr/>
                    <a:lstStyle/>
                    <a:p>
                      <a:r>
                        <a:rPr lang="en-US"/>
                        <a:t>- </a:t>
                      </a:r>
                      <a:r>
                        <a:rPr lang="en-US" err="1"/>
                        <a:t>Recomendaciones</a:t>
                      </a:r>
                      <a:r>
                        <a:rPr lang="en-US"/>
                        <a:t> </a:t>
                      </a:r>
                    </a:p>
                    <a:p>
                      <a:r>
                        <a:rPr lang="en-US" err="1"/>
                        <a:t>Personalizadas</a:t>
                      </a:r>
                      <a:endParaRPr lang="en-US"/>
                    </a:p>
                    <a:p>
                      <a:r>
                        <a:rPr lang="en-US"/>
                        <a:t>- </a:t>
                      </a:r>
                      <a:r>
                        <a:rPr lang="en-US" err="1"/>
                        <a:t>Eventos</a:t>
                      </a:r>
                      <a:r>
                        <a:rPr lang="en-US"/>
                        <a:t> </a:t>
                      </a:r>
                      <a:r>
                        <a:rPr lang="en-US" err="1"/>
                        <a:t>especiales</a:t>
                      </a:r>
                      <a:r>
                        <a:rPr lang="en-US"/>
                        <a:t> solo para </a:t>
                      </a:r>
                      <a:r>
                        <a:rPr lang="en-US" err="1"/>
                        <a:t>Clientes</a:t>
                      </a:r>
                      <a:r>
                        <a:rPr lang="en-US"/>
                        <a:t> TOP.</a:t>
                      </a:r>
                      <a:endParaRPr lang="es-VE"/>
                    </a:p>
                  </a:txBody>
                  <a:tcPr/>
                </a:tc>
                <a:tc>
                  <a:txBody>
                    <a:bodyPr/>
                    <a:lstStyle/>
                    <a:p>
                      <a:r>
                        <a:rPr lang="en-US"/>
                        <a:t>- </a:t>
                      </a:r>
                      <a:r>
                        <a:rPr lang="en-US" err="1"/>
                        <a:t>Celebración</a:t>
                      </a:r>
                      <a:r>
                        <a:rPr lang="en-US"/>
                        <a:t> de </a:t>
                      </a:r>
                      <a:r>
                        <a:rPr lang="en-US" err="1"/>
                        <a:t>aniversario</a:t>
                      </a:r>
                      <a:r>
                        <a:rPr lang="en-US"/>
                        <a:t> </a:t>
                      </a:r>
                      <a:r>
                        <a:rPr lang="en-US" err="1"/>
                        <a:t>como</a:t>
                      </a:r>
                      <a:r>
                        <a:rPr lang="en-US"/>
                        <a:t> </a:t>
                      </a:r>
                      <a:r>
                        <a:rPr lang="en-US" err="1"/>
                        <a:t>cliente</a:t>
                      </a:r>
                      <a:endParaRPr lang="en-US"/>
                    </a:p>
                    <a:p>
                      <a:r>
                        <a:rPr lang="en-US"/>
                        <a:t>- </a:t>
                      </a:r>
                      <a:r>
                        <a:rPr lang="en-US" err="1"/>
                        <a:t>Descuentos</a:t>
                      </a:r>
                      <a:r>
                        <a:rPr lang="en-US"/>
                        <a:t> </a:t>
                      </a:r>
                      <a:r>
                        <a:rPr lang="en-US" err="1"/>
                        <a:t>especiales</a:t>
                      </a:r>
                      <a:endParaRPr lang="en-US"/>
                    </a:p>
                    <a:p>
                      <a:r>
                        <a:rPr lang="es-VE"/>
                        <a:t>- Medallas para clientes de largo plazo</a:t>
                      </a:r>
                    </a:p>
                  </a:txBody>
                  <a:tcPr/>
                </a:tc>
                <a:extLst>
                  <a:ext uri="{0D108BD9-81ED-4DB2-BD59-A6C34878D82A}">
                    <a16:rowId xmlns:a16="http://schemas.microsoft.com/office/drawing/2014/main" val="1942984878"/>
                  </a:ext>
                </a:extLst>
              </a:tr>
              <a:tr h="644750">
                <a:tc>
                  <a:txBody>
                    <a:bodyPr/>
                    <a:lstStyle/>
                    <a:p>
                      <a:r>
                        <a:rPr lang="en-US"/>
                        <a:t>- Pay per click (PPC)</a:t>
                      </a:r>
                    </a:p>
                    <a:p>
                      <a:r>
                        <a:rPr lang="en-US"/>
                        <a:t>- Videos de </a:t>
                      </a:r>
                      <a:r>
                        <a:rPr lang="en-US" err="1"/>
                        <a:t>Youtube</a:t>
                      </a:r>
                      <a:endParaRPr lang="es-VE"/>
                    </a:p>
                  </a:txBody>
                  <a:tcPr/>
                </a:tc>
                <a:tc>
                  <a:txBody>
                    <a:bodyPr/>
                    <a:lstStyle/>
                    <a:p>
                      <a:r>
                        <a:rPr lang="en-US"/>
                        <a:t>- </a:t>
                      </a:r>
                      <a:r>
                        <a:rPr lang="en-US" err="1"/>
                        <a:t>Compromiso</a:t>
                      </a:r>
                      <a:r>
                        <a:rPr lang="en-US"/>
                        <a:t> </a:t>
                      </a:r>
                      <a:r>
                        <a:rPr lang="en-US" err="1"/>
                        <a:t>en</a:t>
                      </a:r>
                      <a:r>
                        <a:rPr lang="en-US"/>
                        <a:t> redes </a:t>
                      </a:r>
                      <a:r>
                        <a:rPr lang="en-US" err="1"/>
                        <a:t>sociales</a:t>
                      </a:r>
                      <a:endParaRPr lang="es-VE"/>
                    </a:p>
                  </a:txBody>
                  <a:tcPr/>
                </a:tc>
                <a:tc>
                  <a:txBody>
                    <a:bodyPr/>
                    <a:lstStyle/>
                    <a:p>
                      <a:r>
                        <a:rPr lang="en-US"/>
                        <a:t>- </a:t>
                      </a:r>
                      <a:r>
                        <a:rPr lang="en-US" err="1"/>
                        <a:t>Historias</a:t>
                      </a:r>
                      <a:r>
                        <a:rPr lang="en-US"/>
                        <a:t> de </a:t>
                      </a:r>
                      <a:r>
                        <a:rPr lang="en-US" err="1"/>
                        <a:t>éxito</a:t>
                      </a:r>
                      <a:r>
                        <a:rPr lang="en-US"/>
                        <a:t> y testimonios</a:t>
                      </a:r>
                      <a:endParaRPr lang="es-VE"/>
                    </a:p>
                  </a:txBody>
                  <a:tcPr/>
                </a:tc>
                <a:tc>
                  <a:txBody>
                    <a:bodyPr/>
                    <a:lstStyle/>
                    <a:p>
                      <a:endParaRPr lang="es-VE"/>
                    </a:p>
                  </a:txBody>
                  <a:tcPr/>
                </a:tc>
                <a:tc>
                  <a:txBody>
                    <a:bodyPr/>
                    <a:lstStyle/>
                    <a:p>
                      <a:r>
                        <a:rPr lang="en-US"/>
                        <a:t>- </a:t>
                      </a:r>
                      <a:r>
                        <a:rPr lang="en-US" err="1"/>
                        <a:t>Alianzas</a:t>
                      </a:r>
                      <a:endParaRPr lang="en-US"/>
                    </a:p>
                    <a:p>
                      <a:r>
                        <a:rPr lang="en-US"/>
                        <a:t>- </a:t>
                      </a:r>
                      <a:r>
                        <a:rPr lang="en-US" err="1"/>
                        <a:t>Embajadores</a:t>
                      </a:r>
                      <a:r>
                        <a:rPr lang="en-US"/>
                        <a:t> de </a:t>
                      </a:r>
                      <a:r>
                        <a:rPr lang="en-US" err="1"/>
                        <a:t>marca</a:t>
                      </a:r>
                      <a:endParaRPr lang="es-VE"/>
                    </a:p>
                  </a:txBody>
                  <a:tcPr/>
                </a:tc>
                <a:extLst>
                  <a:ext uri="{0D108BD9-81ED-4DB2-BD59-A6C34878D82A}">
                    <a16:rowId xmlns:a16="http://schemas.microsoft.com/office/drawing/2014/main" val="2297056908"/>
                  </a:ext>
                </a:extLst>
              </a:tr>
              <a:tr h="644750">
                <a:tc>
                  <a:txBody>
                    <a:bodyPr/>
                    <a:lstStyle/>
                    <a:p>
                      <a:r>
                        <a:rPr lang="en-US"/>
                        <a:t>- Hablar </a:t>
                      </a:r>
                      <a:r>
                        <a:rPr lang="en-US" err="1"/>
                        <a:t>en</a:t>
                      </a:r>
                      <a:r>
                        <a:rPr lang="en-US"/>
                        <a:t> </a:t>
                      </a:r>
                      <a:r>
                        <a:rPr lang="en-US" err="1"/>
                        <a:t>cámara</a:t>
                      </a:r>
                      <a:endParaRPr lang="en-US"/>
                    </a:p>
                    <a:p>
                      <a:r>
                        <a:rPr lang="en-US"/>
                        <a:t>- Podcasts</a:t>
                      </a:r>
                      <a:endParaRPr lang="es-VE"/>
                    </a:p>
                  </a:txBody>
                  <a:tcPr/>
                </a:tc>
                <a:tc>
                  <a:txBody>
                    <a:bodyPr/>
                    <a:lstStyle/>
                    <a:p>
                      <a:r>
                        <a:rPr lang="en-US"/>
                        <a:t>- </a:t>
                      </a:r>
                      <a:r>
                        <a:rPr lang="en-US" err="1"/>
                        <a:t>Audioescuchas</a:t>
                      </a:r>
                      <a:r>
                        <a:rPr lang="en-US"/>
                        <a:t> </a:t>
                      </a:r>
                      <a:r>
                        <a:rPr lang="en-US" err="1"/>
                        <a:t>recurrentes</a:t>
                      </a:r>
                      <a:r>
                        <a:rPr lang="en-US"/>
                        <a:t> de </a:t>
                      </a:r>
                      <a:r>
                        <a:rPr lang="en-US" err="1"/>
                        <a:t>tu</a:t>
                      </a:r>
                      <a:r>
                        <a:rPr lang="en-US"/>
                        <a:t> podcast</a:t>
                      </a:r>
                      <a:endParaRPr lang="es-VE"/>
                    </a:p>
                  </a:txBody>
                  <a:tcPr/>
                </a:tc>
                <a:tc>
                  <a:txBody>
                    <a:bodyPr/>
                    <a:lstStyle/>
                    <a:p>
                      <a:r>
                        <a:rPr lang="en-US"/>
                        <a:t>- </a:t>
                      </a:r>
                      <a:r>
                        <a:rPr lang="en-US" err="1"/>
                        <a:t>Seminarios</a:t>
                      </a:r>
                      <a:r>
                        <a:rPr lang="en-US"/>
                        <a:t> Web</a:t>
                      </a:r>
                      <a:endParaRPr lang="es-VE"/>
                    </a:p>
                  </a:txBody>
                  <a:tcPr/>
                </a:tc>
                <a:tc>
                  <a:txBody>
                    <a:bodyPr/>
                    <a:lstStyle/>
                    <a:p>
                      <a:endParaRPr lang="es-VE"/>
                    </a:p>
                  </a:txBody>
                  <a:tcPr/>
                </a:tc>
                <a:tc>
                  <a:txBody>
                    <a:bodyPr/>
                    <a:lstStyle/>
                    <a:p>
                      <a:endParaRPr lang="es-VE"/>
                    </a:p>
                  </a:txBody>
                  <a:tcPr/>
                </a:tc>
                <a:extLst>
                  <a:ext uri="{0D108BD9-81ED-4DB2-BD59-A6C34878D82A}">
                    <a16:rowId xmlns:a16="http://schemas.microsoft.com/office/drawing/2014/main" val="1372179130"/>
                  </a:ext>
                </a:extLst>
              </a:tr>
              <a:tr h="644750">
                <a:tc>
                  <a:txBody>
                    <a:bodyPr/>
                    <a:lstStyle/>
                    <a:p>
                      <a:r>
                        <a:rPr lang="en-US"/>
                        <a:t>- </a:t>
                      </a:r>
                      <a:r>
                        <a:rPr lang="en-US" err="1"/>
                        <a:t>Artículos</a:t>
                      </a:r>
                      <a:r>
                        <a:rPr lang="en-US"/>
                        <a:t> de </a:t>
                      </a:r>
                      <a:r>
                        <a:rPr lang="en-US" err="1"/>
                        <a:t>prensa</a:t>
                      </a:r>
                      <a:endParaRPr lang="en-US"/>
                    </a:p>
                    <a:p>
                      <a:r>
                        <a:rPr lang="en-US"/>
                        <a:t>- </a:t>
                      </a:r>
                      <a:r>
                        <a:rPr lang="en-US" err="1"/>
                        <a:t>Patrocinios</a:t>
                      </a:r>
                      <a:r>
                        <a:rPr lang="en-US"/>
                        <a:t> </a:t>
                      </a:r>
                      <a:r>
                        <a:rPr lang="en-US" err="1"/>
                        <a:t>en</a:t>
                      </a:r>
                      <a:r>
                        <a:rPr lang="en-US"/>
                        <a:t> </a:t>
                      </a:r>
                      <a:r>
                        <a:rPr lang="en-US" err="1"/>
                        <a:t>eventos</a:t>
                      </a:r>
                      <a:endParaRPr lang="es-VE"/>
                    </a:p>
                  </a:txBody>
                  <a:tcPr/>
                </a:tc>
                <a:tc>
                  <a:txBody>
                    <a:bodyPr/>
                    <a:lstStyle/>
                    <a:p>
                      <a:r>
                        <a:rPr lang="en-US"/>
                        <a:t>- </a:t>
                      </a:r>
                      <a:r>
                        <a:rPr lang="en-US" err="1"/>
                        <a:t>Asistentes</a:t>
                      </a:r>
                      <a:r>
                        <a:rPr lang="en-US"/>
                        <a:t> a </a:t>
                      </a:r>
                      <a:r>
                        <a:rPr lang="en-US" err="1"/>
                        <a:t>eventos</a:t>
                      </a:r>
                      <a:endParaRPr lang="es-VE"/>
                    </a:p>
                  </a:txBody>
                  <a:tcPr/>
                </a:tc>
                <a:tc>
                  <a:txBody>
                    <a:bodyPr/>
                    <a:lstStyle/>
                    <a:p>
                      <a:r>
                        <a:rPr lang="en-US"/>
                        <a:t>- </a:t>
                      </a:r>
                      <a:r>
                        <a:rPr lang="en-US" err="1"/>
                        <a:t>Eventos</a:t>
                      </a:r>
                      <a:r>
                        <a:rPr lang="en-US"/>
                        <a:t> </a:t>
                      </a:r>
                      <a:r>
                        <a:rPr lang="en-US" err="1"/>
                        <a:t>en</a:t>
                      </a:r>
                      <a:r>
                        <a:rPr lang="en-US"/>
                        <a:t> vivo</a:t>
                      </a:r>
                    </a:p>
                    <a:p>
                      <a:r>
                        <a:rPr lang="en-US"/>
                        <a:t>- </a:t>
                      </a:r>
                      <a:r>
                        <a:rPr lang="en-US" err="1"/>
                        <a:t>Retos</a:t>
                      </a:r>
                      <a:r>
                        <a:rPr lang="en-US"/>
                        <a:t> o </a:t>
                      </a:r>
                      <a:r>
                        <a:rPr lang="en-US" err="1"/>
                        <a:t>Desafíos</a:t>
                      </a:r>
                      <a:endParaRPr lang="es-VE"/>
                    </a:p>
                  </a:txBody>
                  <a:tcPr/>
                </a:tc>
                <a:tc>
                  <a:txBody>
                    <a:bodyPr/>
                    <a:lstStyle/>
                    <a:p>
                      <a:endParaRPr lang="es-VE"/>
                    </a:p>
                  </a:txBody>
                  <a:tcPr/>
                </a:tc>
                <a:tc>
                  <a:txBody>
                    <a:bodyPr/>
                    <a:lstStyle/>
                    <a:p>
                      <a:endParaRPr lang="es-VE"/>
                    </a:p>
                  </a:txBody>
                  <a:tcPr/>
                </a:tc>
                <a:extLst>
                  <a:ext uri="{0D108BD9-81ED-4DB2-BD59-A6C34878D82A}">
                    <a16:rowId xmlns:a16="http://schemas.microsoft.com/office/drawing/2014/main" val="83923384"/>
                  </a:ext>
                </a:extLst>
              </a:tr>
              <a:tr h="644750">
                <a:tc>
                  <a:txBody>
                    <a:bodyPr/>
                    <a:lstStyle/>
                    <a:p>
                      <a:r>
                        <a:rPr lang="en-US"/>
                        <a:t>- </a:t>
                      </a:r>
                      <a:r>
                        <a:rPr lang="en-US" err="1"/>
                        <a:t>Entrenamientos</a:t>
                      </a:r>
                      <a:r>
                        <a:rPr lang="en-US"/>
                        <a:t> </a:t>
                      </a:r>
                      <a:r>
                        <a:rPr lang="en-US" err="1"/>
                        <a:t>en</a:t>
                      </a:r>
                      <a:r>
                        <a:rPr lang="en-US"/>
                        <a:t> </a:t>
                      </a:r>
                      <a:r>
                        <a:rPr lang="en-US" err="1"/>
                        <a:t>línea</a:t>
                      </a:r>
                      <a:endParaRPr lang="en-US"/>
                    </a:p>
                    <a:p>
                      <a:r>
                        <a:rPr lang="en-US"/>
                        <a:t>- </a:t>
                      </a:r>
                      <a:r>
                        <a:rPr lang="en-US" err="1"/>
                        <a:t>Correos</a:t>
                      </a:r>
                      <a:r>
                        <a:rPr lang="en-US"/>
                        <a:t> </a:t>
                      </a:r>
                      <a:r>
                        <a:rPr lang="en-US" err="1"/>
                        <a:t>directos</a:t>
                      </a:r>
                      <a:endParaRPr lang="es-VE"/>
                    </a:p>
                  </a:txBody>
                  <a:tcPr/>
                </a:tc>
                <a:tc>
                  <a:txBody>
                    <a:bodyPr/>
                    <a:lstStyle/>
                    <a:p>
                      <a:r>
                        <a:rPr lang="en-US"/>
                        <a:t>- </a:t>
                      </a:r>
                      <a:r>
                        <a:rPr lang="en-US" err="1"/>
                        <a:t>Mensajes</a:t>
                      </a:r>
                      <a:r>
                        <a:rPr lang="en-US"/>
                        <a:t> </a:t>
                      </a:r>
                      <a:r>
                        <a:rPr lang="en-US" err="1"/>
                        <a:t>directos</a:t>
                      </a:r>
                      <a:endParaRPr lang="es-VE"/>
                    </a:p>
                  </a:txBody>
                  <a:tcPr/>
                </a:tc>
                <a:tc>
                  <a:txBody>
                    <a:bodyPr/>
                    <a:lstStyle/>
                    <a:p>
                      <a:endParaRPr lang="es-VE"/>
                    </a:p>
                  </a:txBody>
                  <a:tcPr/>
                </a:tc>
                <a:tc>
                  <a:txBody>
                    <a:bodyPr/>
                    <a:lstStyle/>
                    <a:p>
                      <a:endParaRPr lang="es-VE"/>
                    </a:p>
                  </a:txBody>
                  <a:tcPr/>
                </a:tc>
                <a:tc>
                  <a:txBody>
                    <a:bodyPr/>
                    <a:lstStyle/>
                    <a:p>
                      <a:endParaRPr lang="es-VE"/>
                    </a:p>
                  </a:txBody>
                  <a:tcPr/>
                </a:tc>
                <a:extLst>
                  <a:ext uri="{0D108BD9-81ED-4DB2-BD59-A6C34878D82A}">
                    <a16:rowId xmlns:a16="http://schemas.microsoft.com/office/drawing/2014/main" val="3800745912"/>
                  </a:ext>
                </a:extLst>
              </a:tr>
            </a:tbl>
          </a:graphicData>
        </a:graphic>
      </p:graphicFrame>
    </p:spTree>
    <p:extLst>
      <p:ext uri="{BB962C8B-B14F-4D97-AF65-F5344CB8AC3E}">
        <p14:creationId xmlns:p14="http://schemas.microsoft.com/office/powerpoint/2010/main" val="3900412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42442"/>
        </a:solidFill>
        <a:effectLst/>
      </p:bgPr>
    </p:bg>
    <p:spTree>
      <p:nvGrpSpPr>
        <p:cNvPr id="1" name=""/>
        <p:cNvGrpSpPr/>
        <p:nvPr/>
      </p:nvGrpSpPr>
      <p:grpSpPr>
        <a:xfrm>
          <a:off x="0" y="0"/>
          <a:ext cx="0" cy="0"/>
          <a:chOff x="0" y="0"/>
          <a:chExt cx="0" cy="0"/>
        </a:xfrm>
      </p:grpSpPr>
      <p:sp>
        <p:nvSpPr>
          <p:cNvPr id="2" name="Freeform 2"/>
          <p:cNvSpPr/>
          <p:nvPr/>
        </p:nvSpPr>
        <p:spPr>
          <a:xfrm flipH="1" flipV="1">
            <a:off x="-385696" y="-437319"/>
            <a:ext cx="3934056" cy="4114800"/>
          </a:xfrm>
          <a:custGeom>
            <a:avLst/>
            <a:gdLst/>
            <a:ahLst/>
            <a:cxnLst/>
            <a:rect l="l" t="t" r="r" b="b"/>
            <a:pathLst>
              <a:path w="3934056" h="4114800">
                <a:moveTo>
                  <a:pt x="3934056" y="4114800"/>
                </a:moveTo>
                <a:lnTo>
                  <a:pt x="0" y="4114800"/>
                </a:lnTo>
                <a:lnTo>
                  <a:pt x="0" y="0"/>
                </a:lnTo>
                <a:lnTo>
                  <a:pt x="3934056" y="0"/>
                </a:lnTo>
                <a:lnTo>
                  <a:pt x="3934056" y="4114800"/>
                </a:lnTo>
                <a:close/>
              </a:path>
            </a:pathLst>
          </a:custGeom>
          <a:blipFill>
            <a:blip r:embed="rId2">
              <a:alphaModFix amt="39000"/>
              <a:extLst>
                <a:ext uri="{96DAC541-7B7A-43D3-8B79-37D633B846F1}">
                  <asvg:svgBlip xmlns:asvg="http://schemas.microsoft.com/office/drawing/2016/SVG/main" r:embed="rId3"/>
                </a:ext>
              </a:extLst>
            </a:blip>
            <a:stretch>
              <a:fillRect/>
            </a:stretch>
          </a:blipFill>
        </p:spPr>
        <p:txBody>
          <a:bodyPr/>
          <a:lstStyle/>
          <a:p>
            <a:endParaRPr lang="es-VE"/>
          </a:p>
        </p:txBody>
      </p:sp>
      <p:sp>
        <p:nvSpPr>
          <p:cNvPr id="4" name="Freeform 4"/>
          <p:cNvSpPr/>
          <p:nvPr/>
        </p:nvSpPr>
        <p:spPr>
          <a:xfrm>
            <a:off x="14739640" y="6609519"/>
            <a:ext cx="3934056" cy="4114800"/>
          </a:xfrm>
          <a:custGeom>
            <a:avLst/>
            <a:gdLst/>
            <a:ahLst/>
            <a:cxnLst/>
            <a:rect l="l" t="t" r="r" b="b"/>
            <a:pathLst>
              <a:path w="3934056" h="4114800">
                <a:moveTo>
                  <a:pt x="0" y="0"/>
                </a:moveTo>
                <a:lnTo>
                  <a:pt x="3934056" y="0"/>
                </a:lnTo>
                <a:lnTo>
                  <a:pt x="3934056" y="4114800"/>
                </a:lnTo>
                <a:lnTo>
                  <a:pt x="0" y="4114800"/>
                </a:lnTo>
                <a:lnTo>
                  <a:pt x="0" y="0"/>
                </a:lnTo>
                <a:close/>
              </a:path>
            </a:pathLst>
          </a:custGeom>
          <a:blipFill>
            <a:blip r:embed="rId2">
              <a:alphaModFix amt="39000"/>
              <a:extLst>
                <a:ext uri="{96DAC541-7B7A-43D3-8B79-37D633B846F1}">
                  <asvg:svgBlip xmlns:asvg="http://schemas.microsoft.com/office/drawing/2016/SVG/main" r:embed="rId3"/>
                </a:ext>
              </a:extLst>
            </a:blip>
            <a:stretch>
              <a:fillRect/>
            </a:stretch>
          </a:blipFill>
        </p:spPr>
        <p:txBody>
          <a:bodyPr/>
          <a:lstStyle/>
          <a:p>
            <a:endParaRPr lang="es-VE"/>
          </a:p>
        </p:txBody>
      </p:sp>
      <p:grpSp>
        <p:nvGrpSpPr>
          <p:cNvPr id="5" name="Group 5"/>
          <p:cNvGrpSpPr/>
          <p:nvPr/>
        </p:nvGrpSpPr>
        <p:grpSpPr>
          <a:xfrm>
            <a:off x="17839141" y="8809441"/>
            <a:ext cx="448859" cy="448859"/>
            <a:chOff x="0" y="0"/>
            <a:chExt cx="118218" cy="118218"/>
          </a:xfrm>
        </p:grpSpPr>
        <p:sp>
          <p:nvSpPr>
            <p:cNvPr id="6" name="Freeform 6"/>
            <p:cNvSpPr/>
            <p:nvPr/>
          </p:nvSpPr>
          <p:spPr>
            <a:xfrm>
              <a:off x="0" y="0"/>
              <a:ext cx="118218" cy="118218"/>
            </a:xfrm>
            <a:custGeom>
              <a:avLst/>
              <a:gdLst/>
              <a:ahLst/>
              <a:cxnLst/>
              <a:rect l="l" t="t" r="r" b="b"/>
              <a:pathLst>
                <a:path w="118218" h="118218">
                  <a:moveTo>
                    <a:pt x="0" y="0"/>
                  </a:moveTo>
                  <a:lnTo>
                    <a:pt x="118218" y="0"/>
                  </a:lnTo>
                  <a:lnTo>
                    <a:pt x="118218" y="118218"/>
                  </a:lnTo>
                  <a:lnTo>
                    <a:pt x="0" y="118218"/>
                  </a:lnTo>
                  <a:close/>
                </a:path>
              </a:pathLst>
            </a:custGeom>
            <a:solidFill>
              <a:srgbClr val="00A5C7"/>
            </a:solidFill>
          </p:spPr>
          <p:txBody>
            <a:bodyPr/>
            <a:lstStyle/>
            <a:p>
              <a:endParaRPr lang="es-VE"/>
            </a:p>
          </p:txBody>
        </p:sp>
        <p:sp>
          <p:nvSpPr>
            <p:cNvPr id="7" name="TextBox 7"/>
            <p:cNvSpPr txBox="1"/>
            <p:nvPr/>
          </p:nvSpPr>
          <p:spPr>
            <a:xfrm>
              <a:off x="0" y="-38100"/>
              <a:ext cx="118218" cy="15631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7839141" y="8360583"/>
            <a:ext cx="448859" cy="448859"/>
            <a:chOff x="0" y="0"/>
            <a:chExt cx="118218" cy="118218"/>
          </a:xfrm>
        </p:grpSpPr>
        <p:sp>
          <p:nvSpPr>
            <p:cNvPr id="9" name="Freeform 9"/>
            <p:cNvSpPr/>
            <p:nvPr/>
          </p:nvSpPr>
          <p:spPr>
            <a:xfrm>
              <a:off x="0" y="0"/>
              <a:ext cx="118218" cy="118218"/>
            </a:xfrm>
            <a:custGeom>
              <a:avLst/>
              <a:gdLst/>
              <a:ahLst/>
              <a:cxnLst/>
              <a:rect l="l" t="t" r="r" b="b"/>
              <a:pathLst>
                <a:path w="118218" h="118218">
                  <a:moveTo>
                    <a:pt x="0" y="0"/>
                  </a:moveTo>
                  <a:lnTo>
                    <a:pt x="118218" y="0"/>
                  </a:lnTo>
                  <a:lnTo>
                    <a:pt x="118218" y="118218"/>
                  </a:lnTo>
                  <a:lnTo>
                    <a:pt x="0" y="118218"/>
                  </a:lnTo>
                  <a:close/>
                </a:path>
              </a:pathLst>
            </a:custGeom>
            <a:solidFill>
              <a:srgbClr val="0FCCD7">
                <a:alpha val="19608"/>
              </a:srgbClr>
            </a:solidFill>
          </p:spPr>
          <p:txBody>
            <a:bodyPr/>
            <a:lstStyle/>
            <a:p>
              <a:endParaRPr lang="es-VE"/>
            </a:p>
          </p:txBody>
        </p:sp>
        <p:sp>
          <p:nvSpPr>
            <p:cNvPr id="10" name="TextBox 10"/>
            <p:cNvSpPr txBox="1"/>
            <p:nvPr/>
          </p:nvSpPr>
          <p:spPr>
            <a:xfrm>
              <a:off x="0" y="-38100"/>
              <a:ext cx="118218" cy="156318"/>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028700" y="341313"/>
            <a:ext cx="1871426" cy="687387"/>
          </a:xfrm>
          <a:custGeom>
            <a:avLst/>
            <a:gdLst/>
            <a:ahLst/>
            <a:cxnLst/>
            <a:rect l="l" t="t" r="r" b="b"/>
            <a:pathLst>
              <a:path w="1871426" h="687387">
                <a:moveTo>
                  <a:pt x="0" y="0"/>
                </a:moveTo>
                <a:lnTo>
                  <a:pt x="1871426" y="0"/>
                </a:lnTo>
                <a:lnTo>
                  <a:pt x="1871426" y="687387"/>
                </a:lnTo>
                <a:lnTo>
                  <a:pt x="0" y="687387"/>
                </a:lnTo>
                <a:lnTo>
                  <a:pt x="0" y="0"/>
                </a:lnTo>
                <a:close/>
              </a:path>
            </a:pathLst>
          </a:custGeom>
          <a:blipFill>
            <a:blip r:embed="rId4"/>
            <a:stretch>
              <a:fillRect l="-8610" t="-93765" r="-16166" b="-145942"/>
            </a:stretch>
          </a:blipFill>
        </p:spPr>
        <p:txBody>
          <a:bodyPr/>
          <a:lstStyle/>
          <a:p>
            <a:endParaRPr lang="es-VE"/>
          </a:p>
        </p:txBody>
      </p:sp>
      <p:sp>
        <p:nvSpPr>
          <p:cNvPr id="13" name="TextBox 12">
            <a:extLst>
              <a:ext uri="{FF2B5EF4-FFF2-40B4-BE49-F238E27FC236}">
                <a16:creationId xmlns:a16="http://schemas.microsoft.com/office/drawing/2014/main" id="{EBD2F955-9776-1FA0-F4B1-BB59EEA94D86}"/>
              </a:ext>
            </a:extLst>
          </p:cNvPr>
          <p:cNvSpPr txBox="1"/>
          <p:nvPr/>
        </p:nvSpPr>
        <p:spPr>
          <a:xfrm>
            <a:off x="3621325" y="646571"/>
            <a:ext cx="12237374" cy="2462213"/>
          </a:xfrm>
          <a:prstGeom prst="rect">
            <a:avLst/>
          </a:prstGeom>
        </p:spPr>
        <p:txBody>
          <a:bodyPr wrap="square" lIns="0" tIns="0" rIns="0" bIns="0" rtlCol="0" anchor="t">
            <a:spAutoFit/>
          </a:bodyPr>
          <a:lstStyle/>
          <a:p>
            <a:pPr algn="l">
              <a:spcBef>
                <a:spcPct val="0"/>
              </a:spcBef>
            </a:pPr>
            <a:r>
              <a:rPr lang="en-US" sz="8000">
                <a:solidFill>
                  <a:srgbClr val="FD9000"/>
                </a:solidFill>
                <a:latin typeface="Bebas Neue Bold"/>
              </a:rPr>
              <a:t>¿</a:t>
            </a:r>
            <a:r>
              <a:rPr lang="en-US" sz="8000" err="1">
                <a:solidFill>
                  <a:srgbClr val="FD9000"/>
                </a:solidFill>
                <a:latin typeface="Bebas Neue Bold"/>
              </a:rPr>
              <a:t>ya</a:t>
            </a:r>
            <a:r>
              <a:rPr lang="en-US" sz="8000">
                <a:solidFill>
                  <a:srgbClr val="FD9000"/>
                </a:solidFill>
                <a:latin typeface="Bebas Neue Bold"/>
              </a:rPr>
              <a:t> </a:t>
            </a:r>
            <a:r>
              <a:rPr lang="en-US" sz="8000" err="1">
                <a:solidFill>
                  <a:srgbClr val="FD9000"/>
                </a:solidFill>
                <a:latin typeface="Bebas Neue Bold"/>
              </a:rPr>
              <a:t>estás</a:t>
            </a:r>
            <a:r>
              <a:rPr lang="en-US" sz="8000">
                <a:solidFill>
                  <a:srgbClr val="FD9000"/>
                </a:solidFill>
                <a:latin typeface="Bebas Neue Bold"/>
              </a:rPr>
              <a:t> </a:t>
            </a:r>
            <a:r>
              <a:rPr lang="en-US" sz="8000" err="1">
                <a:solidFill>
                  <a:srgbClr val="FD9000"/>
                </a:solidFill>
                <a:latin typeface="Bebas Neue Bold"/>
              </a:rPr>
              <a:t>intentando</a:t>
            </a:r>
            <a:r>
              <a:rPr lang="en-US" sz="8000">
                <a:solidFill>
                  <a:srgbClr val="FD9000"/>
                </a:solidFill>
                <a:latin typeface="Bebas Neue Bold"/>
              </a:rPr>
              <a:t> </a:t>
            </a:r>
            <a:r>
              <a:rPr lang="en-US" sz="8000" err="1">
                <a:solidFill>
                  <a:srgbClr val="FD9000"/>
                </a:solidFill>
                <a:latin typeface="Bebas Neue Bold"/>
              </a:rPr>
              <a:t>crear</a:t>
            </a:r>
            <a:r>
              <a:rPr lang="en-US" sz="8000">
                <a:solidFill>
                  <a:srgbClr val="FD9000"/>
                </a:solidFill>
                <a:latin typeface="Bebas Neue Bold"/>
              </a:rPr>
              <a:t> </a:t>
            </a:r>
            <a:r>
              <a:rPr lang="en-US" sz="8000" err="1">
                <a:solidFill>
                  <a:srgbClr val="FD9000"/>
                </a:solidFill>
                <a:latin typeface="Bebas Neue Bold"/>
              </a:rPr>
              <a:t>tus</a:t>
            </a:r>
            <a:r>
              <a:rPr lang="en-US" sz="8000">
                <a:solidFill>
                  <a:srgbClr val="FD9000"/>
                </a:solidFill>
                <a:latin typeface="Bebas Neue Bold"/>
              </a:rPr>
              <a:t> </a:t>
            </a:r>
            <a:r>
              <a:rPr lang="en-US" sz="8000" err="1">
                <a:solidFill>
                  <a:srgbClr val="FD9000"/>
                </a:solidFill>
                <a:latin typeface="Bebas Neue Bold"/>
              </a:rPr>
              <a:t>propios</a:t>
            </a:r>
            <a:r>
              <a:rPr lang="en-US" sz="8000">
                <a:solidFill>
                  <a:srgbClr val="FD9000"/>
                </a:solidFill>
                <a:latin typeface="Bebas Neue Bold"/>
              </a:rPr>
              <a:t> prompts?</a:t>
            </a:r>
          </a:p>
        </p:txBody>
      </p:sp>
      <p:sp>
        <p:nvSpPr>
          <p:cNvPr id="14" name="TextBox 13">
            <a:extLst>
              <a:ext uri="{FF2B5EF4-FFF2-40B4-BE49-F238E27FC236}">
                <a16:creationId xmlns:a16="http://schemas.microsoft.com/office/drawing/2014/main" id="{68FFDB60-E2C8-3284-32C2-76D4D21FF8F1}"/>
              </a:ext>
            </a:extLst>
          </p:cNvPr>
          <p:cNvSpPr txBox="1"/>
          <p:nvPr/>
        </p:nvSpPr>
        <p:spPr>
          <a:xfrm>
            <a:off x="3548360" y="3364079"/>
            <a:ext cx="9101344" cy="1632113"/>
          </a:xfrm>
          <a:prstGeom prst="rect">
            <a:avLst/>
          </a:prstGeom>
        </p:spPr>
        <p:txBody>
          <a:bodyPr wrap="square" lIns="0" tIns="0" rIns="0" bIns="0" rtlCol="0" anchor="t">
            <a:spAutoFit/>
          </a:bodyPr>
          <a:lstStyle/>
          <a:p>
            <a:pPr algn="l">
              <a:lnSpc>
                <a:spcPts val="6833"/>
              </a:lnSpc>
              <a:spcBef>
                <a:spcPct val="0"/>
              </a:spcBef>
            </a:pPr>
            <a:r>
              <a:rPr lang="en-US" sz="4881">
                <a:solidFill>
                  <a:srgbClr val="0FCCD7"/>
                </a:solidFill>
                <a:latin typeface="Bebas Neue Bold"/>
              </a:rPr>
              <a:t>¿No </a:t>
            </a:r>
            <a:r>
              <a:rPr lang="en-US" sz="4881" err="1">
                <a:solidFill>
                  <a:srgbClr val="0FCCD7"/>
                </a:solidFill>
                <a:latin typeface="Bebas Neue Bold"/>
              </a:rPr>
              <a:t>estás</a:t>
            </a:r>
            <a:r>
              <a:rPr lang="en-US" sz="4881">
                <a:solidFill>
                  <a:srgbClr val="0FCCD7"/>
                </a:solidFill>
                <a:latin typeface="Bebas Neue Bold"/>
              </a:rPr>
              <a:t> Seguro de que </a:t>
            </a:r>
            <a:r>
              <a:rPr lang="en-US" sz="4881" err="1">
                <a:solidFill>
                  <a:srgbClr val="0FCCD7"/>
                </a:solidFill>
                <a:latin typeface="Bebas Neue Bold"/>
              </a:rPr>
              <a:t>el</a:t>
            </a:r>
            <a:r>
              <a:rPr lang="en-US" sz="4881">
                <a:solidFill>
                  <a:srgbClr val="0FCCD7"/>
                </a:solidFill>
                <a:latin typeface="Bebas Neue Bold"/>
              </a:rPr>
              <a:t> prompt que </a:t>
            </a:r>
            <a:r>
              <a:rPr lang="en-US" sz="4881" err="1">
                <a:solidFill>
                  <a:srgbClr val="0FCCD7"/>
                </a:solidFill>
                <a:latin typeface="Bebas Neue Bold"/>
              </a:rPr>
              <a:t>creaste</a:t>
            </a:r>
            <a:r>
              <a:rPr lang="en-US" sz="4881">
                <a:solidFill>
                  <a:srgbClr val="0FCCD7"/>
                </a:solidFill>
                <a:latin typeface="Bebas Neue Bold"/>
              </a:rPr>
              <a:t> sea lo </a:t>
            </a:r>
            <a:r>
              <a:rPr lang="en-US" sz="4881" err="1">
                <a:solidFill>
                  <a:srgbClr val="0FCCD7"/>
                </a:solidFill>
                <a:latin typeface="Bebas Neue Bold"/>
              </a:rPr>
              <a:t>suficientemente</a:t>
            </a:r>
            <a:r>
              <a:rPr lang="en-US" sz="4881">
                <a:solidFill>
                  <a:srgbClr val="0FCCD7"/>
                </a:solidFill>
                <a:latin typeface="Bebas Neue Bold"/>
              </a:rPr>
              <a:t> bueno?</a:t>
            </a:r>
          </a:p>
        </p:txBody>
      </p:sp>
      <p:sp>
        <p:nvSpPr>
          <p:cNvPr id="15" name="TextBox 13">
            <a:extLst>
              <a:ext uri="{FF2B5EF4-FFF2-40B4-BE49-F238E27FC236}">
                <a16:creationId xmlns:a16="http://schemas.microsoft.com/office/drawing/2014/main" id="{6CD502F6-A373-CC22-10B9-76CEF40777F6}"/>
              </a:ext>
            </a:extLst>
          </p:cNvPr>
          <p:cNvSpPr txBox="1"/>
          <p:nvPr/>
        </p:nvSpPr>
        <p:spPr>
          <a:xfrm>
            <a:off x="3548360" y="5248160"/>
            <a:ext cx="11191280" cy="3348353"/>
          </a:xfrm>
          <a:prstGeom prst="rect">
            <a:avLst/>
          </a:prstGeom>
        </p:spPr>
        <p:txBody>
          <a:bodyPr wrap="square" lIns="0" tIns="0" rIns="0" bIns="0" rtlCol="0" anchor="t">
            <a:spAutoFit/>
          </a:bodyPr>
          <a:lstStyle/>
          <a:p>
            <a:pPr algn="l">
              <a:lnSpc>
                <a:spcPts val="6833"/>
              </a:lnSpc>
              <a:spcBef>
                <a:spcPct val="0"/>
              </a:spcBef>
            </a:pPr>
            <a:r>
              <a:rPr lang="en-US" sz="3600">
                <a:solidFill>
                  <a:schemeClr val="bg1"/>
                </a:solidFill>
                <a:latin typeface="Bebas Neue Bold"/>
              </a:rPr>
              <a:t>1) </a:t>
            </a:r>
            <a:r>
              <a:rPr lang="en-US" sz="3600" err="1">
                <a:solidFill>
                  <a:schemeClr val="bg1"/>
                </a:solidFill>
                <a:latin typeface="Bebas Neue Bold"/>
              </a:rPr>
              <a:t>Actúa</a:t>
            </a:r>
            <a:r>
              <a:rPr lang="en-US" sz="3600">
                <a:solidFill>
                  <a:schemeClr val="bg1"/>
                </a:solidFill>
                <a:latin typeface="Bebas Neue Bold"/>
              </a:rPr>
              <a:t> </a:t>
            </a:r>
            <a:r>
              <a:rPr lang="en-US" sz="3600" err="1">
                <a:solidFill>
                  <a:schemeClr val="bg1"/>
                </a:solidFill>
                <a:latin typeface="Bebas Neue Bold"/>
              </a:rPr>
              <a:t>como</a:t>
            </a:r>
            <a:r>
              <a:rPr lang="en-US" sz="3600">
                <a:solidFill>
                  <a:schemeClr val="bg1"/>
                </a:solidFill>
                <a:latin typeface="Bebas Neue Bold"/>
              </a:rPr>
              <a:t> un </a:t>
            </a:r>
            <a:r>
              <a:rPr lang="en-US" sz="3600" err="1">
                <a:solidFill>
                  <a:schemeClr val="bg1"/>
                </a:solidFill>
                <a:latin typeface="Bebas Neue Bold"/>
              </a:rPr>
              <a:t>ingeniero</a:t>
            </a:r>
            <a:r>
              <a:rPr lang="en-US" sz="3600">
                <a:solidFill>
                  <a:schemeClr val="bg1"/>
                </a:solidFill>
                <a:latin typeface="Bebas Neue Bold"/>
              </a:rPr>
              <a:t> de prompts para </a:t>
            </a:r>
            <a:r>
              <a:rPr lang="en-US" sz="3600" err="1">
                <a:solidFill>
                  <a:schemeClr val="bg1"/>
                </a:solidFill>
                <a:latin typeface="Bebas Neue Bold"/>
              </a:rPr>
              <a:t>inteligencias</a:t>
            </a:r>
            <a:r>
              <a:rPr lang="en-US" sz="3600">
                <a:solidFill>
                  <a:schemeClr val="bg1"/>
                </a:solidFill>
                <a:latin typeface="Bebas Neue Bold"/>
              </a:rPr>
              <a:t> </a:t>
            </a:r>
            <a:r>
              <a:rPr lang="en-US" sz="3600" err="1">
                <a:solidFill>
                  <a:schemeClr val="bg1"/>
                </a:solidFill>
                <a:latin typeface="Bebas Neue Bold"/>
              </a:rPr>
              <a:t>artificiales</a:t>
            </a:r>
            <a:endParaRPr lang="en-US" sz="3600">
              <a:solidFill>
                <a:schemeClr val="bg1"/>
              </a:solidFill>
              <a:latin typeface="Bebas Neue Bold"/>
            </a:endParaRPr>
          </a:p>
          <a:p>
            <a:pPr algn="l">
              <a:lnSpc>
                <a:spcPts val="6833"/>
              </a:lnSpc>
              <a:spcBef>
                <a:spcPct val="0"/>
              </a:spcBef>
            </a:pPr>
            <a:r>
              <a:rPr lang="en-US" sz="3600">
                <a:solidFill>
                  <a:schemeClr val="bg1"/>
                </a:solidFill>
                <a:latin typeface="Bebas Neue Bold"/>
              </a:rPr>
              <a:t>2) </a:t>
            </a:r>
            <a:r>
              <a:rPr lang="en-US" sz="3600" err="1">
                <a:solidFill>
                  <a:schemeClr val="bg1"/>
                </a:solidFill>
                <a:latin typeface="Bebas Neue Bold"/>
              </a:rPr>
              <a:t>Revisa</a:t>
            </a:r>
            <a:r>
              <a:rPr lang="en-US" sz="3600">
                <a:solidFill>
                  <a:schemeClr val="bg1"/>
                </a:solidFill>
                <a:latin typeface="Bebas Neue Bold"/>
              </a:rPr>
              <a:t> </a:t>
            </a:r>
            <a:r>
              <a:rPr lang="en-US" sz="3600" err="1">
                <a:solidFill>
                  <a:schemeClr val="bg1"/>
                </a:solidFill>
                <a:latin typeface="Bebas Neue Bold"/>
              </a:rPr>
              <a:t>el</a:t>
            </a:r>
            <a:r>
              <a:rPr lang="en-US" sz="3600">
                <a:solidFill>
                  <a:schemeClr val="bg1"/>
                </a:solidFill>
                <a:latin typeface="Bebas Neue Bold"/>
              </a:rPr>
              <a:t> </a:t>
            </a:r>
            <a:r>
              <a:rPr lang="en-US" sz="3600" err="1">
                <a:solidFill>
                  <a:schemeClr val="bg1"/>
                </a:solidFill>
                <a:latin typeface="Bebas Neue Bold"/>
              </a:rPr>
              <a:t>siguiente</a:t>
            </a:r>
            <a:r>
              <a:rPr lang="en-US" sz="3600">
                <a:solidFill>
                  <a:schemeClr val="bg1"/>
                </a:solidFill>
                <a:latin typeface="Bebas Neue Bold"/>
              </a:rPr>
              <a:t> prompt </a:t>
            </a:r>
            <a:r>
              <a:rPr lang="en-US" sz="3600" err="1">
                <a:solidFill>
                  <a:schemeClr val="bg1"/>
                </a:solidFill>
                <a:latin typeface="Bebas Neue Bold"/>
              </a:rPr>
              <a:t>por</a:t>
            </a:r>
            <a:r>
              <a:rPr lang="en-US" sz="3600">
                <a:solidFill>
                  <a:schemeClr val="bg1"/>
                </a:solidFill>
                <a:latin typeface="Bebas Neue Bold"/>
              </a:rPr>
              <a:t> </a:t>
            </a:r>
            <a:r>
              <a:rPr lang="en-US" sz="3600" err="1">
                <a:solidFill>
                  <a:schemeClr val="bg1"/>
                </a:solidFill>
                <a:latin typeface="Bebas Neue Bold"/>
              </a:rPr>
              <a:t>mí</a:t>
            </a:r>
            <a:endParaRPr lang="en-US" sz="3600">
              <a:solidFill>
                <a:schemeClr val="bg1"/>
              </a:solidFill>
              <a:latin typeface="Bebas Neue Bold"/>
            </a:endParaRPr>
          </a:p>
          <a:p>
            <a:pPr algn="l">
              <a:lnSpc>
                <a:spcPts val="6833"/>
              </a:lnSpc>
              <a:spcBef>
                <a:spcPct val="0"/>
              </a:spcBef>
            </a:pPr>
            <a:r>
              <a:rPr lang="en-US" sz="3600">
                <a:solidFill>
                  <a:schemeClr val="bg1"/>
                </a:solidFill>
                <a:latin typeface="Bebas Neue Bold"/>
              </a:rPr>
              <a:t>3) </a:t>
            </a:r>
            <a:r>
              <a:rPr lang="en-US" sz="3600" err="1">
                <a:solidFill>
                  <a:schemeClr val="bg1"/>
                </a:solidFill>
                <a:latin typeface="Bebas Neue Bold"/>
              </a:rPr>
              <a:t>Optimízalo</a:t>
            </a:r>
            <a:r>
              <a:rPr lang="en-US" sz="3600">
                <a:solidFill>
                  <a:schemeClr val="bg1"/>
                </a:solidFill>
                <a:latin typeface="Bebas Neue Bold"/>
              </a:rPr>
              <a:t> para </a:t>
            </a:r>
            <a:r>
              <a:rPr lang="en-US" sz="3600" err="1">
                <a:solidFill>
                  <a:schemeClr val="bg1"/>
                </a:solidFill>
                <a:latin typeface="Bebas Neue Bold"/>
              </a:rPr>
              <a:t>hacerlo</a:t>
            </a:r>
            <a:r>
              <a:rPr lang="en-US" sz="3600">
                <a:solidFill>
                  <a:schemeClr val="bg1"/>
                </a:solidFill>
                <a:latin typeface="Bebas Neue Bold"/>
              </a:rPr>
              <a:t> </a:t>
            </a:r>
            <a:r>
              <a:rPr lang="en-US" sz="3600" err="1">
                <a:solidFill>
                  <a:schemeClr val="bg1"/>
                </a:solidFill>
                <a:latin typeface="Bebas Neue Bold"/>
              </a:rPr>
              <a:t>mejor</a:t>
            </a:r>
            <a:endParaRPr lang="en-US" sz="3600">
              <a:solidFill>
                <a:schemeClr val="bg1"/>
              </a:solidFill>
              <a:latin typeface="Bebas Neue Bold"/>
            </a:endParaRPr>
          </a:p>
          <a:p>
            <a:pPr algn="l">
              <a:lnSpc>
                <a:spcPts val="6833"/>
              </a:lnSpc>
              <a:spcBef>
                <a:spcPct val="0"/>
              </a:spcBef>
            </a:pPr>
            <a:r>
              <a:rPr lang="en-US" sz="3600">
                <a:solidFill>
                  <a:schemeClr val="bg1"/>
                </a:solidFill>
                <a:latin typeface="Bebas Neue Bold"/>
              </a:rPr>
              <a:t>4) </a:t>
            </a:r>
            <a:r>
              <a:rPr lang="en-US" sz="3600" err="1">
                <a:solidFill>
                  <a:schemeClr val="bg1"/>
                </a:solidFill>
                <a:latin typeface="Bebas Neue Bold"/>
              </a:rPr>
              <a:t>Hazme</a:t>
            </a:r>
            <a:r>
              <a:rPr lang="en-US" sz="3600">
                <a:solidFill>
                  <a:schemeClr val="bg1"/>
                </a:solidFill>
                <a:latin typeface="Bebas Neue Bold"/>
              </a:rPr>
              <a:t> </a:t>
            </a:r>
            <a:r>
              <a:rPr lang="en-US" sz="3600" err="1">
                <a:solidFill>
                  <a:schemeClr val="bg1"/>
                </a:solidFill>
                <a:latin typeface="Bebas Neue Bold"/>
              </a:rPr>
              <a:t>cualquier</a:t>
            </a:r>
            <a:r>
              <a:rPr lang="en-US" sz="3600">
                <a:solidFill>
                  <a:schemeClr val="bg1"/>
                </a:solidFill>
                <a:latin typeface="Bebas Neue Bold"/>
              </a:rPr>
              <a:t> </a:t>
            </a:r>
            <a:r>
              <a:rPr lang="en-US" sz="3600" err="1">
                <a:solidFill>
                  <a:schemeClr val="bg1"/>
                </a:solidFill>
                <a:latin typeface="Bebas Neue Bold"/>
              </a:rPr>
              <a:t>preguntas</a:t>
            </a:r>
            <a:r>
              <a:rPr lang="en-US" sz="3600">
                <a:solidFill>
                  <a:schemeClr val="bg1"/>
                </a:solidFill>
                <a:latin typeface="Bebas Neue Bold"/>
              </a:rPr>
              <a:t> antes de </a:t>
            </a:r>
            <a:r>
              <a:rPr lang="en-US" sz="3600" err="1">
                <a:solidFill>
                  <a:schemeClr val="bg1"/>
                </a:solidFill>
                <a:latin typeface="Bebas Neue Bold"/>
              </a:rPr>
              <a:t>proceder</a:t>
            </a:r>
            <a:endParaRPr lang="en-US" sz="3600">
              <a:solidFill>
                <a:schemeClr val="bg1"/>
              </a:solidFill>
              <a:latin typeface="Bebas Neue Bold"/>
            </a:endParaRPr>
          </a:p>
        </p:txBody>
      </p:sp>
      <p:pic>
        <p:nvPicPr>
          <p:cNvPr id="16" name="Picture 15" descr="A robot with a black background&#10;&#10;Description automatically generated">
            <a:extLst>
              <a:ext uri="{FF2B5EF4-FFF2-40B4-BE49-F238E27FC236}">
                <a16:creationId xmlns:a16="http://schemas.microsoft.com/office/drawing/2014/main" id="{1D8E1304-194E-8E15-3063-FB1395494A74}"/>
              </a:ext>
            </a:extLst>
          </p:cNvPr>
          <p:cNvPicPr>
            <a:picLocks noChangeAspect="1"/>
          </p:cNvPicPr>
          <p:nvPr/>
        </p:nvPicPr>
        <p:blipFill rotWithShape="1">
          <a:blip r:embed="rId5">
            <a:extLst>
              <a:ext uri="{28A0092B-C50C-407E-A947-70E740481C1C}">
                <a14:useLocalDpi xmlns:a14="http://schemas.microsoft.com/office/drawing/2010/main" val="0"/>
              </a:ext>
            </a:extLst>
          </a:blip>
          <a:srcRect l="30362" t="16429" r="25732" b="14359"/>
          <a:stretch/>
        </p:blipFill>
        <p:spPr>
          <a:xfrm>
            <a:off x="13347510" y="3355108"/>
            <a:ext cx="4940490" cy="7788100"/>
          </a:xfrm>
          <a:prstGeom prst="rect">
            <a:avLst/>
          </a:prstGeom>
        </p:spPr>
      </p:pic>
    </p:spTree>
    <p:extLst>
      <p:ext uri="{BB962C8B-B14F-4D97-AF65-F5344CB8AC3E}">
        <p14:creationId xmlns:p14="http://schemas.microsoft.com/office/powerpoint/2010/main" val="1344999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42442"/>
        </a:solidFill>
        <a:effectLst/>
      </p:bgPr>
    </p:bg>
    <p:spTree>
      <p:nvGrpSpPr>
        <p:cNvPr id="1" name=""/>
        <p:cNvGrpSpPr/>
        <p:nvPr/>
      </p:nvGrpSpPr>
      <p:grpSpPr>
        <a:xfrm>
          <a:off x="0" y="0"/>
          <a:ext cx="0" cy="0"/>
          <a:chOff x="0" y="0"/>
          <a:chExt cx="0" cy="0"/>
        </a:xfrm>
      </p:grpSpPr>
      <p:sp>
        <p:nvSpPr>
          <p:cNvPr id="2" name="Freeform 2"/>
          <p:cNvSpPr/>
          <p:nvPr/>
        </p:nvSpPr>
        <p:spPr>
          <a:xfrm>
            <a:off x="14739640" y="6609519"/>
            <a:ext cx="3934056" cy="4114800"/>
          </a:xfrm>
          <a:custGeom>
            <a:avLst/>
            <a:gdLst/>
            <a:ahLst/>
            <a:cxnLst/>
            <a:rect l="l" t="t" r="r" b="b"/>
            <a:pathLst>
              <a:path w="3934056" h="4114800">
                <a:moveTo>
                  <a:pt x="0" y="0"/>
                </a:moveTo>
                <a:lnTo>
                  <a:pt x="3934056" y="0"/>
                </a:lnTo>
                <a:lnTo>
                  <a:pt x="3934056" y="4114800"/>
                </a:lnTo>
                <a:lnTo>
                  <a:pt x="0" y="4114800"/>
                </a:lnTo>
                <a:lnTo>
                  <a:pt x="0" y="0"/>
                </a:lnTo>
                <a:close/>
              </a:path>
            </a:pathLst>
          </a:custGeom>
          <a:blipFill>
            <a:blip r:embed="rId2">
              <a:alphaModFix amt="39000"/>
              <a:extLst>
                <a:ext uri="{96DAC541-7B7A-43D3-8B79-37D633B846F1}">
                  <asvg:svgBlip xmlns:asvg="http://schemas.microsoft.com/office/drawing/2016/SVG/main" r:embed="rId3"/>
                </a:ext>
              </a:extLst>
            </a:blip>
            <a:stretch>
              <a:fillRect/>
            </a:stretch>
          </a:blipFill>
        </p:spPr>
        <p:txBody>
          <a:bodyPr/>
          <a:lstStyle/>
          <a:p>
            <a:endParaRPr lang="es-VE"/>
          </a:p>
        </p:txBody>
      </p:sp>
      <p:sp>
        <p:nvSpPr>
          <p:cNvPr id="3" name="Freeform 3"/>
          <p:cNvSpPr/>
          <p:nvPr/>
        </p:nvSpPr>
        <p:spPr>
          <a:xfrm flipH="1" flipV="1">
            <a:off x="-385696" y="-437319"/>
            <a:ext cx="3934056" cy="4114800"/>
          </a:xfrm>
          <a:custGeom>
            <a:avLst/>
            <a:gdLst/>
            <a:ahLst/>
            <a:cxnLst/>
            <a:rect l="l" t="t" r="r" b="b"/>
            <a:pathLst>
              <a:path w="3934056" h="4114800">
                <a:moveTo>
                  <a:pt x="3934056" y="4114800"/>
                </a:moveTo>
                <a:lnTo>
                  <a:pt x="0" y="4114800"/>
                </a:lnTo>
                <a:lnTo>
                  <a:pt x="0" y="0"/>
                </a:lnTo>
                <a:lnTo>
                  <a:pt x="3934056" y="0"/>
                </a:lnTo>
                <a:lnTo>
                  <a:pt x="3934056" y="4114800"/>
                </a:lnTo>
                <a:close/>
              </a:path>
            </a:pathLst>
          </a:custGeom>
          <a:blipFill>
            <a:blip r:embed="rId2">
              <a:alphaModFix amt="39000"/>
              <a:extLst>
                <a:ext uri="{96DAC541-7B7A-43D3-8B79-37D633B846F1}">
                  <asvg:svgBlip xmlns:asvg="http://schemas.microsoft.com/office/drawing/2016/SVG/main" r:embed="rId3"/>
                </a:ext>
              </a:extLst>
            </a:blip>
            <a:stretch>
              <a:fillRect/>
            </a:stretch>
          </a:blipFill>
        </p:spPr>
        <p:txBody>
          <a:bodyPr/>
          <a:lstStyle/>
          <a:p>
            <a:endParaRPr lang="es-VE"/>
          </a:p>
        </p:txBody>
      </p:sp>
      <p:sp>
        <p:nvSpPr>
          <p:cNvPr id="4" name="Freeform 4"/>
          <p:cNvSpPr/>
          <p:nvPr/>
        </p:nvSpPr>
        <p:spPr>
          <a:xfrm>
            <a:off x="-3219307" y="4256715"/>
            <a:ext cx="6438613" cy="6438613"/>
          </a:xfrm>
          <a:custGeom>
            <a:avLst/>
            <a:gdLst/>
            <a:ahLst/>
            <a:cxnLst/>
            <a:rect l="l" t="t" r="r" b="b"/>
            <a:pathLst>
              <a:path w="6438613" h="6438613">
                <a:moveTo>
                  <a:pt x="0" y="0"/>
                </a:moveTo>
                <a:lnTo>
                  <a:pt x="6438614" y="0"/>
                </a:lnTo>
                <a:lnTo>
                  <a:pt x="6438614" y="6438614"/>
                </a:lnTo>
                <a:lnTo>
                  <a:pt x="0" y="6438614"/>
                </a:lnTo>
                <a:lnTo>
                  <a:pt x="0" y="0"/>
                </a:lnTo>
                <a:close/>
              </a:path>
            </a:pathLst>
          </a:custGeom>
          <a:blipFill>
            <a:blip r:embed="rId4">
              <a:alphaModFix amt="16000"/>
            </a:blip>
            <a:stretch>
              <a:fillRect/>
            </a:stretch>
          </a:blipFill>
        </p:spPr>
        <p:txBody>
          <a:bodyPr/>
          <a:lstStyle/>
          <a:p>
            <a:endParaRPr lang="es-VE"/>
          </a:p>
        </p:txBody>
      </p:sp>
      <p:grpSp>
        <p:nvGrpSpPr>
          <p:cNvPr id="5" name="Group 5"/>
          <p:cNvGrpSpPr/>
          <p:nvPr/>
        </p:nvGrpSpPr>
        <p:grpSpPr>
          <a:xfrm>
            <a:off x="9507372" y="4737009"/>
            <a:ext cx="3977182" cy="3977182"/>
            <a:chOff x="0" y="0"/>
            <a:chExt cx="1047488" cy="1047488"/>
          </a:xfrm>
        </p:grpSpPr>
        <p:sp>
          <p:nvSpPr>
            <p:cNvPr id="6" name="Freeform 6"/>
            <p:cNvSpPr/>
            <p:nvPr/>
          </p:nvSpPr>
          <p:spPr>
            <a:xfrm>
              <a:off x="0" y="0"/>
              <a:ext cx="1047488" cy="1047488"/>
            </a:xfrm>
            <a:custGeom>
              <a:avLst/>
              <a:gdLst/>
              <a:ahLst/>
              <a:cxnLst/>
              <a:rect l="l" t="t" r="r" b="b"/>
              <a:pathLst>
                <a:path w="1047488" h="1047488">
                  <a:moveTo>
                    <a:pt x="0" y="0"/>
                  </a:moveTo>
                  <a:lnTo>
                    <a:pt x="1047488" y="0"/>
                  </a:lnTo>
                  <a:lnTo>
                    <a:pt x="1047488" y="1047488"/>
                  </a:lnTo>
                  <a:lnTo>
                    <a:pt x="0" y="1047488"/>
                  </a:lnTo>
                  <a:close/>
                </a:path>
              </a:pathLst>
            </a:custGeom>
            <a:solidFill>
              <a:srgbClr val="FD9F00"/>
            </a:solidFill>
          </p:spPr>
          <p:txBody>
            <a:bodyPr/>
            <a:lstStyle/>
            <a:p>
              <a:endParaRPr lang="es-VE"/>
            </a:p>
          </p:txBody>
        </p:sp>
        <p:sp>
          <p:nvSpPr>
            <p:cNvPr id="7" name="TextBox 7"/>
            <p:cNvSpPr txBox="1"/>
            <p:nvPr/>
          </p:nvSpPr>
          <p:spPr>
            <a:xfrm>
              <a:off x="0" y="-38100"/>
              <a:ext cx="1047488" cy="1085588"/>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2863665" y="-3086100"/>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4">
              <a:alphaModFix amt="16000"/>
            </a:blip>
            <a:stretch>
              <a:fillRect/>
            </a:stretch>
          </a:blipFill>
        </p:spPr>
        <p:txBody>
          <a:bodyPr/>
          <a:lstStyle/>
          <a:p>
            <a:endParaRPr lang="es-VE"/>
          </a:p>
        </p:txBody>
      </p:sp>
      <p:sp>
        <p:nvSpPr>
          <p:cNvPr id="9" name="Freeform 9"/>
          <p:cNvSpPr/>
          <p:nvPr/>
        </p:nvSpPr>
        <p:spPr>
          <a:xfrm>
            <a:off x="673429" y="479195"/>
            <a:ext cx="274427" cy="260019"/>
          </a:xfrm>
          <a:custGeom>
            <a:avLst/>
            <a:gdLst/>
            <a:ahLst/>
            <a:cxnLst/>
            <a:rect l="l" t="t" r="r" b="b"/>
            <a:pathLst>
              <a:path w="274427" h="260019">
                <a:moveTo>
                  <a:pt x="0" y="0"/>
                </a:moveTo>
                <a:lnTo>
                  <a:pt x="274427" y="0"/>
                </a:lnTo>
                <a:lnTo>
                  <a:pt x="274427" y="260019"/>
                </a:lnTo>
                <a:lnTo>
                  <a:pt x="0" y="2600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VE"/>
          </a:p>
        </p:txBody>
      </p:sp>
      <p:grpSp>
        <p:nvGrpSpPr>
          <p:cNvPr id="10" name="Group 10"/>
          <p:cNvGrpSpPr/>
          <p:nvPr/>
        </p:nvGrpSpPr>
        <p:grpSpPr>
          <a:xfrm>
            <a:off x="17293116" y="565634"/>
            <a:ext cx="397367" cy="28996"/>
            <a:chOff x="0" y="0"/>
            <a:chExt cx="128243" cy="9358"/>
          </a:xfrm>
        </p:grpSpPr>
        <p:sp>
          <p:nvSpPr>
            <p:cNvPr id="11" name="Freeform 11"/>
            <p:cNvSpPr/>
            <p:nvPr/>
          </p:nvSpPr>
          <p:spPr>
            <a:xfrm>
              <a:off x="0" y="0"/>
              <a:ext cx="128243" cy="9358"/>
            </a:xfrm>
            <a:custGeom>
              <a:avLst/>
              <a:gdLst/>
              <a:ahLst/>
              <a:cxnLst/>
              <a:rect l="l" t="t" r="r" b="b"/>
              <a:pathLst>
                <a:path w="128243" h="9358">
                  <a:moveTo>
                    <a:pt x="0" y="0"/>
                  </a:moveTo>
                  <a:lnTo>
                    <a:pt x="128243" y="0"/>
                  </a:lnTo>
                  <a:lnTo>
                    <a:pt x="128243" y="9358"/>
                  </a:lnTo>
                  <a:lnTo>
                    <a:pt x="0" y="9358"/>
                  </a:lnTo>
                  <a:close/>
                </a:path>
              </a:pathLst>
            </a:custGeom>
            <a:solidFill>
              <a:srgbClr val="FD9F00"/>
            </a:solidFill>
          </p:spPr>
          <p:txBody>
            <a:bodyPr/>
            <a:lstStyle/>
            <a:p>
              <a:endParaRPr lang="es-VE"/>
            </a:p>
          </p:txBody>
        </p:sp>
        <p:sp>
          <p:nvSpPr>
            <p:cNvPr id="12" name="TextBox 12"/>
            <p:cNvSpPr txBox="1"/>
            <p:nvPr/>
          </p:nvSpPr>
          <p:spPr>
            <a:xfrm>
              <a:off x="0" y="-38100"/>
              <a:ext cx="128243" cy="47458"/>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17293116" y="657737"/>
            <a:ext cx="397367" cy="28996"/>
            <a:chOff x="0" y="0"/>
            <a:chExt cx="128243" cy="9358"/>
          </a:xfrm>
        </p:grpSpPr>
        <p:sp>
          <p:nvSpPr>
            <p:cNvPr id="14" name="Freeform 14"/>
            <p:cNvSpPr/>
            <p:nvPr/>
          </p:nvSpPr>
          <p:spPr>
            <a:xfrm>
              <a:off x="0" y="0"/>
              <a:ext cx="128243" cy="9358"/>
            </a:xfrm>
            <a:custGeom>
              <a:avLst/>
              <a:gdLst/>
              <a:ahLst/>
              <a:cxnLst/>
              <a:rect l="l" t="t" r="r" b="b"/>
              <a:pathLst>
                <a:path w="128243" h="9358">
                  <a:moveTo>
                    <a:pt x="0" y="0"/>
                  </a:moveTo>
                  <a:lnTo>
                    <a:pt x="128243" y="0"/>
                  </a:lnTo>
                  <a:lnTo>
                    <a:pt x="128243" y="9358"/>
                  </a:lnTo>
                  <a:lnTo>
                    <a:pt x="0" y="9358"/>
                  </a:lnTo>
                  <a:close/>
                </a:path>
              </a:pathLst>
            </a:custGeom>
            <a:solidFill>
              <a:srgbClr val="FD9F00"/>
            </a:solidFill>
          </p:spPr>
          <p:txBody>
            <a:bodyPr/>
            <a:lstStyle/>
            <a:p>
              <a:endParaRPr lang="es-VE"/>
            </a:p>
          </p:txBody>
        </p:sp>
        <p:sp>
          <p:nvSpPr>
            <p:cNvPr id="15" name="TextBox 15"/>
            <p:cNvSpPr txBox="1"/>
            <p:nvPr/>
          </p:nvSpPr>
          <p:spPr>
            <a:xfrm>
              <a:off x="0" y="-38100"/>
              <a:ext cx="128243" cy="47458"/>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7839141" y="8809441"/>
            <a:ext cx="448859" cy="448859"/>
            <a:chOff x="0" y="0"/>
            <a:chExt cx="118218" cy="118218"/>
          </a:xfrm>
        </p:grpSpPr>
        <p:sp>
          <p:nvSpPr>
            <p:cNvPr id="17" name="Freeform 17"/>
            <p:cNvSpPr/>
            <p:nvPr/>
          </p:nvSpPr>
          <p:spPr>
            <a:xfrm>
              <a:off x="0" y="0"/>
              <a:ext cx="118218" cy="118218"/>
            </a:xfrm>
            <a:custGeom>
              <a:avLst/>
              <a:gdLst/>
              <a:ahLst/>
              <a:cxnLst/>
              <a:rect l="l" t="t" r="r" b="b"/>
              <a:pathLst>
                <a:path w="118218" h="118218">
                  <a:moveTo>
                    <a:pt x="0" y="0"/>
                  </a:moveTo>
                  <a:lnTo>
                    <a:pt x="118218" y="0"/>
                  </a:lnTo>
                  <a:lnTo>
                    <a:pt x="118218" y="118218"/>
                  </a:lnTo>
                  <a:lnTo>
                    <a:pt x="0" y="118218"/>
                  </a:lnTo>
                  <a:close/>
                </a:path>
              </a:pathLst>
            </a:custGeom>
            <a:solidFill>
              <a:srgbClr val="FD9F00"/>
            </a:solidFill>
          </p:spPr>
          <p:txBody>
            <a:bodyPr/>
            <a:lstStyle/>
            <a:p>
              <a:endParaRPr lang="es-VE"/>
            </a:p>
          </p:txBody>
        </p:sp>
        <p:sp>
          <p:nvSpPr>
            <p:cNvPr id="18" name="TextBox 18"/>
            <p:cNvSpPr txBox="1"/>
            <p:nvPr/>
          </p:nvSpPr>
          <p:spPr>
            <a:xfrm>
              <a:off x="0" y="-38100"/>
              <a:ext cx="118218" cy="156318"/>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7839141" y="8360583"/>
            <a:ext cx="448859" cy="448859"/>
            <a:chOff x="0" y="0"/>
            <a:chExt cx="118218" cy="118218"/>
          </a:xfrm>
        </p:grpSpPr>
        <p:sp>
          <p:nvSpPr>
            <p:cNvPr id="20" name="Freeform 20"/>
            <p:cNvSpPr/>
            <p:nvPr/>
          </p:nvSpPr>
          <p:spPr>
            <a:xfrm>
              <a:off x="0" y="0"/>
              <a:ext cx="118218" cy="118218"/>
            </a:xfrm>
            <a:custGeom>
              <a:avLst/>
              <a:gdLst/>
              <a:ahLst/>
              <a:cxnLst/>
              <a:rect l="l" t="t" r="r" b="b"/>
              <a:pathLst>
                <a:path w="118218" h="118218">
                  <a:moveTo>
                    <a:pt x="0" y="0"/>
                  </a:moveTo>
                  <a:lnTo>
                    <a:pt x="118218" y="0"/>
                  </a:lnTo>
                  <a:lnTo>
                    <a:pt x="118218" y="118218"/>
                  </a:lnTo>
                  <a:lnTo>
                    <a:pt x="0" y="118218"/>
                  </a:lnTo>
                  <a:close/>
                </a:path>
              </a:pathLst>
            </a:custGeom>
            <a:solidFill>
              <a:srgbClr val="FD9000">
                <a:alpha val="19608"/>
              </a:srgbClr>
            </a:solidFill>
          </p:spPr>
          <p:txBody>
            <a:bodyPr/>
            <a:lstStyle/>
            <a:p>
              <a:endParaRPr lang="es-VE"/>
            </a:p>
          </p:txBody>
        </p:sp>
        <p:sp>
          <p:nvSpPr>
            <p:cNvPr id="21" name="TextBox 21"/>
            <p:cNvSpPr txBox="1"/>
            <p:nvPr/>
          </p:nvSpPr>
          <p:spPr>
            <a:xfrm>
              <a:off x="0" y="-38100"/>
              <a:ext cx="118218" cy="156318"/>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1096258" y="489099"/>
            <a:ext cx="1385913" cy="250116"/>
          </a:xfrm>
          <a:prstGeom prst="rect">
            <a:avLst/>
          </a:prstGeom>
        </p:spPr>
        <p:txBody>
          <a:bodyPr lIns="0" tIns="0" rIns="0" bIns="0" rtlCol="0" anchor="t">
            <a:spAutoFit/>
          </a:bodyPr>
          <a:lstStyle/>
          <a:p>
            <a:pPr algn="l">
              <a:lnSpc>
                <a:spcPts val="1960"/>
              </a:lnSpc>
              <a:spcBef>
                <a:spcPct val="0"/>
              </a:spcBef>
            </a:pPr>
            <a:r>
              <a:rPr lang="en-US" sz="1400">
                <a:solidFill>
                  <a:srgbClr val="0FCCD7"/>
                </a:solidFill>
                <a:latin typeface="TT Supermolot Neue Expanded"/>
              </a:rPr>
              <a:t>BORCELLE</a:t>
            </a:r>
          </a:p>
        </p:txBody>
      </p:sp>
      <p:sp>
        <p:nvSpPr>
          <p:cNvPr id="23" name="TextBox 23"/>
          <p:cNvSpPr txBox="1"/>
          <p:nvPr/>
        </p:nvSpPr>
        <p:spPr>
          <a:xfrm>
            <a:off x="15940842" y="517674"/>
            <a:ext cx="978460" cy="197971"/>
          </a:xfrm>
          <a:prstGeom prst="rect">
            <a:avLst/>
          </a:prstGeom>
        </p:spPr>
        <p:txBody>
          <a:bodyPr lIns="0" tIns="0" rIns="0" bIns="0" rtlCol="0" anchor="t">
            <a:spAutoFit/>
          </a:bodyPr>
          <a:lstStyle/>
          <a:p>
            <a:pPr algn="l">
              <a:lnSpc>
                <a:spcPts val="1680"/>
              </a:lnSpc>
              <a:spcBef>
                <a:spcPct val="0"/>
              </a:spcBef>
            </a:pPr>
            <a:r>
              <a:rPr lang="en-US" sz="1200">
                <a:solidFill>
                  <a:srgbClr val="0FCCD7"/>
                </a:solidFill>
                <a:latin typeface="Open Sans"/>
              </a:rPr>
              <a:t>Contact</a:t>
            </a:r>
          </a:p>
        </p:txBody>
      </p:sp>
      <p:sp>
        <p:nvSpPr>
          <p:cNvPr id="24" name="TextBox 24"/>
          <p:cNvSpPr txBox="1"/>
          <p:nvPr/>
        </p:nvSpPr>
        <p:spPr>
          <a:xfrm>
            <a:off x="14385046" y="517674"/>
            <a:ext cx="1060497" cy="197971"/>
          </a:xfrm>
          <a:prstGeom prst="rect">
            <a:avLst/>
          </a:prstGeom>
        </p:spPr>
        <p:txBody>
          <a:bodyPr lIns="0" tIns="0" rIns="0" bIns="0" rtlCol="0" anchor="t">
            <a:spAutoFit/>
          </a:bodyPr>
          <a:lstStyle/>
          <a:p>
            <a:pPr algn="l">
              <a:lnSpc>
                <a:spcPts val="1680"/>
              </a:lnSpc>
              <a:spcBef>
                <a:spcPct val="0"/>
              </a:spcBef>
            </a:pPr>
            <a:r>
              <a:rPr lang="en-US" sz="1200">
                <a:solidFill>
                  <a:srgbClr val="0FCCD7"/>
                </a:solidFill>
                <a:latin typeface="Open Sans"/>
              </a:rPr>
              <a:t>About Us</a:t>
            </a:r>
          </a:p>
        </p:txBody>
      </p:sp>
      <p:sp>
        <p:nvSpPr>
          <p:cNvPr id="25" name="TextBox 25"/>
          <p:cNvSpPr txBox="1"/>
          <p:nvPr/>
        </p:nvSpPr>
        <p:spPr>
          <a:xfrm>
            <a:off x="13154289" y="517674"/>
            <a:ext cx="735456" cy="197971"/>
          </a:xfrm>
          <a:prstGeom prst="rect">
            <a:avLst/>
          </a:prstGeom>
        </p:spPr>
        <p:txBody>
          <a:bodyPr lIns="0" tIns="0" rIns="0" bIns="0" rtlCol="0" anchor="t">
            <a:spAutoFit/>
          </a:bodyPr>
          <a:lstStyle/>
          <a:p>
            <a:pPr algn="l">
              <a:lnSpc>
                <a:spcPts val="1680"/>
              </a:lnSpc>
              <a:spcBef>
                <a:spcPct val="0"/>
              </a:spcBef>
            </a:pPr>
            <a:r>
              <a:rPr lang="en-US" sz="1200">
                <a:solidFill>
                  <a:srgbClr val="0FCCD7"/>
                </a:solidFill>
                <a:latin typeface="Open Sans"/>
              </a:rPr>
              <a:t>Service</a:t>
            </a:r>
          </a:p>
        </p:txBody>
      </p:sp>
      <p:sp>
        <p:nvSpPr>
          <p:cNvPr id="26" name="TextBox 26"/>
          <p:cNvSpPr txBox="1"/>
          <p:nvPr/>
        </p:nvSpPr>
        <p:spPr>
          <a:xfrm>
            <a:off x="11898530" y="517674"/>
            <a:ext cx="809760" cy="197971"/>
          </a:xfrm>
          <a:prstGeom prst="rect">
            <a:avLst/>
          </a:prstGeom>
        </p:spPr>
        <p:txBody>
          <a:bodyPr lIns="0" tIns="0" rIns="0" bIns="0" rtlCol="0" anchor="t">
            <a:spAutoFit/>
          </a:bodyPr>
          <a:lstStyle/>
          <a:p>
            <a:pPr algn="l">
              <a:lnSpc>
                <a:spcPts val="1680"/>
              </a:lnSpc>
              <a:spcBef>
                <a:spcPct val="0"/>
              </a:spcBef>
            </a:pPr>
            <a:r>
              <a:rPr lang="en-US" sz="1200">
                <a:solidFill>
                  <a:srgbClr val="0FCCD7"/>
                </a:solidFill>
                <a:latin typeface="Open Sans"/>
              </a:rPr>
              <a:t>Home</a:t>
            </a:r>
          </a:p>
        </p:txBody>
      </p:sp>
      <p:sp>
        <p:nvSpPr>
          <p:cNvPr id="27" name="TextBox 27"/>
          <p:cNvSpPr txBox="1"/>
          <p:nvPr/>
        </p:nvSpPr>
        <p:spPr>
          <a:xfrm>
            <a:off x="5791631" y="904875"/>
            <a:ext cx="7431481" cy="1087843"/>
          </a:xfrm>
          <a:prstGeom prst="rect">
            <a:avLst/>
          </a:prstGeom>
        </p:spPr>
        <p:txBody>
          <a:bodyPr lIns="0" tIns="0" rIns="0" bIns="0" rtlCol="0" anchor="t">
            <a:spAutoFit/>
          </a:bodyPr>
          <a:lstStyle/>
          <a:p>
            <a:pPr algn="l">
              <a:lnSpc>
                <a:spcPts val="8782"/>
              </a:lnSpc>
              <a:spcBef>
                <a:spcPct val="0"/>
              </a:spcBef>
            </a:pPr>
            <a:r>
              <a:rPr lang="en-US" sz="6273">
                <a:solidFill>
                  <a:srgbClr val="FB9D0C"/>
                </a:solidFill>
                <a:latin typeface="Bebas Neue Bold"/>
              </a:rPr>
              <a:t>NUESTROS MENTORES Y GUÍAS</a:t>
            </a:r>
          </a:p>
        </p:txBody>
      </p:sp>
      <p:sp>
        <p:nvSpPr>
          <p:cNvPr id="28" name="AutoShape 28"/>
          <p:cNvSpPr/>
          <p:nvPr/>
        </p:nvSpPr>
        <p:spPr>
          <a:xfrm>
            <a:off x="2075891" y="3601281"/>
            <a:ext cx="1900930" cy="0"/>
          </a:xfrm>
          <a:prstGeom prst="line">
            <a:avLst/>
          </a:prstGeom>
          <a:ln w="38100" cap="flat">
            <a:solidFill>
              <a:srgbClr val="FD9F00"/>
            </a:solidFill>
            <a:prstDash val="solid"/>
            <a:headEnd type="none" w="sm" len="sm"/>
            <a:tailEnd type="none" w="sm" len="sm"/>
          </a:ln>
        </p:spPr>
        <p:txBody>
          <a:bodyPr/>
          <a:lstStyle/>
          <a:p>
            <a:endParaRPr lang="es-VE"/>
          </a:p>
        </p:txBody>
      </p:sp>
      <p:sp>
        <p:nvSpPr>
          <p:cNvPr id="29" name="TextBox 29"/>
          <p:cNvSpPr txBox="1"/>
          <p:nvPr/>
        </p:nvSpPr>
        <p:spPr>
          <a:xfrm>
            <a:off x="2075891" y="4128233"/>
            <a:ext cx="5563088" cy="4618059"/>
          </a:xfrm>
          <a:prstGeom prst="rect">
            <a:avLst/>
          </a:prstGeom>
        </p:spPr>
        <p:txBody>
          <a:bodyPr lIns="0" tIns="0" rIns="0" bIns="0" rtlCol="0" anchor="t">
            <a:spAutoFit/>
          </a:bodyPr>
          <a:lstStyle/>
          <a:p>
            <a:pPr algn="l">
              <a:lnSpc>
                <a:spcPts val="3382"/>
              </a:lnSpc>
              <a:spcBef>
                <a:spcPct val="0"/>
              </a:spcBef>
            </a:pPr>
            <a:r>
              <a:rPr lang="en-US" sz="2416">
                <a:solidFill>
                  <a:srgbClr val="0FCCD7"/>
                </a:solidFill>
                <a:latin typeface="Open Sans"/>
              </a:rPr>
              <a:t>Margarita Pasos ha sido una guía crucial para el equipo de LeadTroop, compartiendo su profundo conocimiento en ventas y liderazgo. Con más de 25 años de experiencia, incluida su asociación con Brian Tracy, entrenadora Fortune 500, Margarita ha enriquecido nuestras capacidades con técnicas que potencian la mentalidad ganadora, productividad, la gestión del tiempo y las ventas. </a:t>
            </a:r>
          </a:p>
        </p:txBody>
      </p:sp>
      <p:sp>
        <p:nvSpPr>
          <p:cNvPr id="30" name="TextBox 30"/>
          <p:cNvSpPr txBox="1"/>
          <p:nvPr/>
        </p:nvSpPr>
        <p:spPr>
          <a:xfrm>
            <a:off x="2075891" y="2362487"/>
            <a:ext cx="5267576" cy="1087843"/>
          </a:xfrm>
          <a:prstGeom prst="rect">
            <a:avLst/>
          </a:prstGeom>
        </p:spPr>
        <p:txBody>
          <a:bodyPr lIns="0" tIns="0" rIns="0" bIns="0" rtlCol="0" anchor="t">
            <a:spAutoFit/>
          </a:bodyPr>
          <a:lstStyle/>
          <a:p>
            <a:pPr algn="l">
              <a:lnSpc>
                <a:spcPts val="8782"/>
              </a:lnSpc>
              <a:spcBef>
                <a:spcPct val="0"/>
              </a:spcBef>
            </a:pPr>
            <a:r>
              <a:rPr lang="en-US" sz="6273">
                <a:solidFill>
                  <a:srgbClr val="FFFFFF"/>
                </a:solidFill>
                <a:latin typeface="Bebas Neue Bold"/>
              </a:rPr>
              <a:t>MARGARITA PASOS</a:t>
            </a:r>
          </a:p>
        </p:txBody>
      </p:sp>
      <p:sp>
        <p:nvSpPr>
          <p:cNvPr id="31" name="Freeform 31"/>
          <p:cNvSpPr/>
          <p:nvPr/>
        </p:nvSpPr>
        <p:spPr>
          <a:xfrm>
            <a:off x="9304514" y="2080566"/>
            <a:ext cx="9057905" cy="9057905"/>
          </a:xfrm>
          <a:custGeom>
            <a:avLst/>
            <a:gdLst/>
            <a:ahLst/>
            <a:cxnLst/>
            <a:rect l="l" t="t" r="r" b="b"/>
            <a:pathLst>
              <a:path w="9057905" h="9057905">
                <a:moveTo>
                  <a:pt x="0" y="0"/>
                </a:moveTo>
                <a:lnTo>
                  <a:pt x="9057905" y="0"/>
                </a:lnTo>
                <a:lnTo>
                  <a:pt x="9057905" y="9057906"/>
                </a:lnTo>
                <a:lnTo>
                  <a:pt x="0" y="9057906"/>
                </a:lnTo>
                <a:lnTo>
                  <a:pt x="0" y="0"/>
                </a:lnTo>
                <a:close/>
              </a:path>
            </a:pathLst>
          </a:custGeom>
          <a:blipFill>
            <a:blip r:embed="rId7"/>
            <a:stretch>
              <a:fillRect/>
            </a:stretch>
          </a:blipFill>
        </p:spPr>
        <p:txBody>
          <a:bodyPr/>
          <a:lstStyle/>
          <a:p>
            <a:endParaRPr lang="es-VE"/>
          </a:p>
        </p:txBody>
      </p:sp>
      <p:grpSp>
        <p:nvGrpSpPr>
          <p:cNvPr id="32" name="Group 32"/>
          <p:cNvGrpSpPr/>
          <p:nvPr/>
        </p:nvGrpSpPr>
        <p:grpSpPr>
          <a:xfrm>
            <a:off x="10337927" y="2080566"/>
            <a:ext cx="6991079" cy="7745382"/>
            <a:chOff x="0" y="0"/>
            <a:chExt cx="745160" cy="825559"/>
          </a:xfrm>
        </p:grpSpPr>
        <p:sp>
          <p:nvSpPr>
            <p:cNvPr id="33" name="Freeform 33"/>
            <p:cNvSpPr/>
            <p:nvPr/>
          </p:nvSpPr>
          <p:spPr>
            <a:xfrm>
              <a:off x="0" y="0"/>
              <a:ext cx="745160" cy="825559"/>
            </a:xfrm>
            <a:custGeom>
              <a:avLst/>
              <a:gdLst/>
              <a:ahLst/>
              <a:cxnLst/>
              <a:rect l="l" t="t" r="r" b="b"/>
              <a:pathLst>
                <a:path w="745160" h="825559">
                  <a:moveTo>
                    <a:pt x="27685" y="0"/>
                  </a:moveTo>
                  <a:lnTo>
                    <a:pt x="717475" y="0"/>
                  </a:lnTo>
                  <a:cubicBezTo>
                    <a:pt x="732765" y="0"/>
                    <a:pt x="745160" y="12395"/>
                    <a:pt x="745160" y="27685"/>
                  </a:cubicBezTo>
                  <a:lnTo>
                    <a:pt x="745160" y="797874"/>
                  </a:lnTo>
                  <a:cubicBezTo>
                    <a:pt x="745160" y="813164"/>
                    <a:pt x="732765" y="825559"/>
                    <a:pt x="717475" y="825559"/>
                  </a:cubicBezTo>
                  <a:lnTo>
                    <a:pt x="27685" y="825559"/>
                  </a:lnTo>
                  <a:cubicBezTo>
                    <a:pt x="20342" y="825559"/>
                    <a:pt x="13301" y="822642"/>
                    <a:pt x="8109" y="817450"/>
                  </a:cubicBezTo>
                  <a:cubicBezTo>
                    <a:pt x="2917" y="812258"/>
                    <a:pt x="0" y="805216"/>
                    <a:pt x="0" y="797874"/>
                  </a:cubicBezTo>
                  <a:lnTo>
                    <a:pt x="0" y="27685"/>
                  </a:lnTo>
                  <a:cubicBezTo>
                    <a:pt x="0" y="12395"/>
                    <a:pt x="12395" y="0"/>
                    <a:pt x="27685" y="0"/>
                  </a:cubicBezTo>
                  <a:close/>
                </a:path>
              </a:pathLst>
            </a:custGeom>
            <a:solidFill>
              <a:srgbClr val="FFFFFF"/>
            </a:solidFill>
          </p:spPr>
          <p:txBody>
            <a:bodyPr/>
            <a:lstStyle/>
            <a:p>
              <a:endParaRPr lang="es-VE"/>
            </a:p>
          </p:txBody>
        </p:sp>
        <p:sp>
          <p:nvSpPr>
            <p:cNvPr id="34" name="TextBox 34"/>
            <p:cNvSpPr txBox="1"/>
            <p:nvPr/>
          </p:nvSpPr>
          <p:spPr>
            <a:xfrm>
              <a:off x="0" y="-38100"/>
              <a:ext cx="745160" cy="863659"/>
            </a:xfrm>
            <a:prstGeom prst="rect">
              <a:avLst/>
            </a:prstGeom>
          </p:spPr>
          <p:txBody>
            <a:bodyPr lIns="50800" tIns="50800" rIns="50800" bIns="50800" rtlCol="0" anchor="ctr"/>
            <a:lstStyle/>
            <a:p>
              <a:pPr algn="ctr">
                <a:lnSpc>
                  <a:spcPts val="2659"/>
                </a:lnSpc>
                <a:spcBef>
                  <a:spcPct val="0"/>
                </a:spcBef>
              </a:pPr>
              <a:endParaRPr/>
            </a:p>
          </p:txBody>
        </p:sp>
      </p:grpSp>
      <p:grpSp>
        <p:nvGrpSpPr>
          <p:cNvPr id="35" name="Group 35"/>
          <p:cNvGrpSpPr/>
          <p:nvPr/>
        </p:nvGrpSpPr>
        <p:grpSpPr>
          <a:xfrm>
            <a:off x="10337927" y="2522767"/>
            <a:ext cx="6991079" cy="5959402"/>
            <a:chOff x="0" y="0"/>
            <a:chExt cx="9321438" cy="7945869"/>
          </a:xfrm>
        </p:grpSpPr>
        <p:pic>
          <p:nvPicPr>
            <p:cNvPr id="36" name="Picture 36"/>
            <p:cNvPicPr>
              <a:picLocks noChangeAspect="1"/>
            </p:cNvPicPr>
            <p:nvPr/>
          </p:nvPicPr>
          <p:blipFill>
            <a:blip r:embed="rId8"/>
            <a:srcRect l="30107" t="26129" r="48048" b="52573"/>
            <a:stretch>
              <a:fillRect/>
            </a:stretch>
          </p:blipFill>
          <p:spPr>
            <a:xfrm>
              <a:off x="0" y="0"/>
              <a:ext cx="9321438" cy="7945869"/>
            </a:xfrm>
            <a:prstGeom prst="rect">
              <a:avLst/>
            </a:prstGeom>
          </p:spPr>
        </p:pic>
      </p:grpSp>
      <p:grpSp>
        <p:nvGrpSpPr>
          <p:cNvPr id="37" name="Group 37"/>
          <p:cNvGrpSpPr>
            <a:grpSpLocks noChangeAspect="1"/>
          </p:cNvGrpSpPr>
          <p:nvPr/>
        </p:nvGrpSpPr>
        <p:grpSpPr>
          <a:xfrm>
            <a:off x="10726521" y="8746292"/>
            <a:ext cx="778122" cy="778119"/>
            <a:chOff x="0" y="0"/>
            <a:chExt cx="6350000" cy="6349975"/>
          </a:xfrm>
        </p:grpSpPr>
        <p:sp>
          <p:nvSpPr>
            <p:cNvPr id="38" name="Freeform 3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5055" r="-5055"/>
              </a:stretch>
            </a:blipFill>
          </p:spPr>
          <p:txBody>
            <a:bodyPr/>
            <a:lstStyle/>
            <a:p>
              <a:endParaRPr lang="es-VE"/>
            </a:p>
          </p:txBody>
        </p:sp>
      </p:grpSp>
      <p:grpSp>
        <p:nvGrpSpPr>
          <p:cNvPr id="39" name="Group 39"/>
          <p:cNvGrpSpPr/>
          <p:nvPr/>
        </p:nvGrpSpPr>
        <p:grpSpPr>
          <a:xfrm>
            <a:off x="14444231" y="8870028"/>
            <a:ext cx="2359794" cy="530647"/>
            <a:chOff x="0" y="0"/>
            <a:chExt cx="251524" cy="56560"/>
          </a:xfrm>
        </p:grpSpPr>
        <p:sp>
          <p:nvSpPr>
            <p:cNvPr id="40" name="Freeform 40"/>
            <p:cNvSpPr/>
            <p:nvPr/>
          </p:nvSpPr>
          <p:spPr>
            <a:xfrm>
              <a:off x="0" y="0"/>
              <a:ext cx="251524" cy="56560"/>
            </a:xfrm>
            <a:custGeom>
              <a:avLst/>
              <a:gdLst/>
              <a:ahLst/>
              <a:cxnLst/>
              <a:rect l="l" t="t" r="r" b="b"/>
              <a:pathLst>
                <a:path w="251524" h="56560">
                  <a:moveTo>
                    <a:pt x="28280" y="0"/>
                  </a:moveTo>
                  <a:lnTo>
                    <a:pt x="223244" y="0"/>
                  </a:lnTo>
                  <a:cubicBezTo>
                    <a:pt x="238862" y="0"/>
                    <a:pt x="251524" y="12661"/>
                    <a:pt x="251524" y="28280"/>
                  </a:cubicBezTo>
                  <a:lnTo>
                    <a:pt x="251524" y="28280"/>
                  </a:lnTo>
                  <a:cubicBezTo>
                    <a:pt x="251524" y="43899"/>
                    <a:pt x="238862" y="56560"/>
                    <a:pt x="223244" y="56560"/>
                  </a:cubicBezTo>
                  <a:lnTo>
                    <a:pt x="28280" y="56560"/>
                  </a:lnTo>
                  <a:cubicBezTo>
                    <a:pt x="12661" y="56560"/>
                    <a:pt x="0" y="43899"/>
                    <a:pt x="0" y="28280"/>
                  </a:cubicBezTo>
                  <a:lnTo>
                    <a:pt x="0" y="28280"/>
                  </a:lnTo>
                  <a:cubicBezTo>
                    <a:pt x="0" y="12661"/>
                    <a:pt x="12661" y="0"/>
                    <a:pt x="28280" y="0"/>
                  </a:cubicBezTo>
                  <a:close/>
                </a:path>
              </a:pathLst>
            </a:custGeom>
            <a:solidFill>
              <a:srgbClr val="1C1D1A"/>
            </a:solidFill>
          </p:spPr>
          <p:txBody>
            <a:bodyPr/>
            <a:lstStyle/>
            <a:p>
              <a:endParaRPr lang="es-VE"/>
            </a:p>
          </p:txBody>
        </p:sp>
        <p:sp>
          <p:nvSpPr>
            <p:cNvPr id="41" name="TextBox 41"/>
            <p:cNvSpPr txBox="1"/>
            <p:nvPr/>
          </p:nvSpPr>
          <p:spPr>
            <a:xfrm>
              <a:off x="0" y="-38100"/>
              <a:ext cx="251524" cy="94660"/>
            </a:xfrm>
            <a:prstGeom prst="rect">
              <a:avLst/>
            </a:prstGeom>
          </p:spPr>
          <p:txBody>
            <a:bodyPr lIns="50800" tIns="50800" rIns="50800" bIns="50800" rtlCol="0" anchor="ctr"/>
            <a:lstStyle/>
            <a:p>
              <a:pPr algn="ctr">
                <a:lnSpc>
                  <a:spcPts val="2659"/>
                </a:lnSpc>
                <a:spcBef>
                  <a:spcPct val="0"/>
                </a:spcBef>
              </a:pPr>
              <a:endParaRPr/>
            </a:p>
          </p:txBody>
        </p:sp>
      </p:grpSp>
      <p:sp>
        <p:nvSpPr>
          <p:cNvPr id="42" name="TextBox 42"/>
          <p:cNvSpPr txBox="1"/>
          <p:nvPr/>
        </p:nvSpPr>
        <p:spPr>
          <a:xfrm>
            <a:off x="14599368" y="8962944"/>
            <a:ext cx="2049519" cy="306846"/>
          </a:xfrm>
          <a:prstGeom prst="rect">
            <a:avLst/>
          </a:prstGeom>
        </p:spPr>
        <p:txBody>
          <a:bodyPr lIns="0" tIns="0" rIns="0" bIns="0" rtlCol="0" anchor="t">
            <a:spAutoFit/>
          </a:bodyPr>
          <a:lstStyle/>
          <a:p>
            <a:pPr algn="ctr">
              <a:lnSpc>
                <a:spcPts val="2512"/>
              </a:lnSpc>
            </a:pPr>
            <a:r>
              <a:rPr lang="en-US" sz="1794" spc="17">
                <a:solidFill>
                  <a:srgbClr val="FFFFFF"/>
                </a:solidFill>
                <a:latin typeface="Aileron Bold"/>
              </a:rPr>
              <a:t>VISITAR PERFIL</a:t>
            </a:r>
          </a:p>
        </p:txBody>
      </p:sp>
      <p:sp>
        <p:nvSpPr>
          <p:cNvPr id="43" name="Freeform 43"/>
          <p:cNvSpPr/>
          <p:nvPr/>
        </p:nvSpPr>
        <p:spPr>
          <a:xfrm>
            <a:off x="16528602" y="9102293"/>
            <a:ext cx="240570" cy="298382"/>
          </a:xfrm>
          <a:custGeom>
            <a:avLst/>
            <a:gdLst/>
            <a:ahLst/>
            <a:cxnLst/>
            <a:rect l="l" t="t" r="r" b="b"/>
            <a:pathLst>
              <a:path w="240570" h="298382">
                <a:moveTo>
                  <a:pt x="0" y="0"/>
                </a:moveTo>
                <a:lnTo>
                  <a:pt x="240571" y="0"/>
                </a:lnTo>
                <a:lnTo>
                  <a:pt x="240571" y="298381"/>
                </a:lnTo>
                <a:lnTo>
                  <a:pt x="0" y="2983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VE"/>
          </a:p>
        </p:txBody>
      </p:sp>
      <p:sp>
        <p:nvSpPr>
          <p:cNvPr id="44" name="TextBox 44"/>
          <p:cNvSpPr txBox="1"/>
          <p:nvPr/>
        </p:nvSpPr>
        <p:spPr>
          <a:xfrm>
            <a:off x="11737442" y="8847521"/>
            <a:ext cx="2169450" cy="306705"/>
          </a:xfrm>
          <a:prstGeom prst="rect">
            <a:avLst/>
          </a:prstGeom>
        </p:spPr>
        <p:txBody>
          <a:bodyPr lIns="0" tIns="0" rIns="0" bIns="0" rtlCol="0" anchor="t">
            <a:spAutoFit/>
          </a:bodyPr>
          <a:lstStyle/>
          <a:p>
            <a:pPr algn="l">
              <a:lnSpc>
                <a:spcPts val="2519"/>
              </a:lnSpc>
            </a:pPr>
            <a:r>
              <a:rPr lang="en-US" sz="1799">
                <a:solidFill>
                  <a:srgbClr val="1C1D1A"/>
                </a:solidFill>
                <a:latin typeface="Aileron Bold"/>
              </a:rPr>
              <a:t>Margarita Pasos</a:t>
            </a:r>
          </a:p>
        </p:txBody>
      </p:sp>
      <p:sp>
        <p:nvSpPr>
          <p:cNvPr id="45" name="TextBox 45"/>
          <p:cNvSpPr txBox="1"/>
          <p:nvPr/>
        </p:nvSpPr>
        <p:spPr>
          <a:xfrm>
            <a:off x="11746967" y="9155699"/>
            <a:ext cx="2159925" cy="231619"/>
          </a:xfrm>
          <a:prstGeom prst="rect">
            <a:avLst/>
          </a:prstGeom>
        </p:spPr>
        <p:txBody>
          <a:bodyPr lIns="0" tIns="0" rIns="0" bIns="0" rtlCol="0" anchor="t">
            <a:spAutoFit/>
          </a:bodyPr>
          <a:lstStyle/>
          <a:p>
            <a:pPr algn="l">
              <a:lnSpc>
                <a:spcPts val="1815"/>
              </a:lnSpc>
            </a:pPr>
            <a:r>
              <a:rPr lang="en-US" sz="1296" spc="25">
                <a:solidFill>
                  <a:srgbClr val="545454"/>
                </a:solidFill>
                <a:latin typeface="Aileron Bold"/>
              </a:rPr>
              <a:t>@margaritapasos</a:t>
            </a:r>
          </a:p>
        </p:txBody>
      </p:sp>
      <p:sp>
        <p:nvSpPr>
          <p:cNvPr id="46" name="Freeform 46"/>
          <p:cNvSpPr/>
          <p:nvPr/>
        </p:nvSpPr>
        <p:spPr>
          <a:xfrm>
            <a:off x="13626496" y="8928381"/>
            <a:ext cx="413940" cy="413940"/>
          </a:xfrm>
          <a:custGeom>
            <a:avLst/>
            <a:gdLst/>
            <a:ahLst/>
            <a:cxnLst/>
            <a:rect l="l" t="t" r="r" b="b"/>
            <a:pathLst>
              <a:path w="413940" h="413940">
                <a:moveTo>
                  <a:pt x="0" y="0"/>
                </a:moveTo>
                <a:lnTo>
                  <a:pt x="413940" y="0"/>
                </a:lnTo>
                <a:lnTo>
                  <a:pt x="413940" y="413940"/>
                </a:lnTo>
                <a:lnTo>
                  <a:pt x="0" y="413940"/>
                </a:lnTo>
                <a:lnTo>
                  <a:pt x="0" y="0"/>
                </a:lnTo>
                <a:close/>
              </a:path>
            </a:pathLst>
          </a:custGeom>
          <a:blipFill>
            <a:blip r:embed="rId12"/>
            <a:stretch>
              <a:fillRect/>
            </a:stretch>
          </a:blipFill>
        </p:spPr>
        <p:txBody>
          <a:bodyPr/>
          <a:lstStyle/>
          <a:p>
            <a:endParaRPr lang="es-VE"/>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42442"/>
        </a:solidFill>
        <a:effectLst/>
      </p:bgPr>
    </p:bg>
    <p:spTree>
      <p:nvGrpSpPr>
        <p:cNvPr id="1" name=""/>
        <p:cNvGrpSpPr/>
        <p:nvPr/>
      </p:nvGrpSpPr>
      <p:grpSpPr>
        <a:xfrm>
          <a:off x="0" y="0"/>
          <a:ext cx="0" cy="0"/>
          <a:chOff x="0" y="0"/>
          <a:chExt cx="0" cy="0"/>
        </a:xfrm>
      </p:grpSpPr>
      <p:sp>
        <p:nvSpPr>
          <p:cNvPr id="2" name="Freeform 2"/>
          <p:cNvSpPr/>
          <p:nvPr/>
        </p:nvSpPr>
        <p:spPr>
          <a:xfrm>
            <a:off x="14739640" y="6609519"/>
            <a:ext cx="3934056" cy="4114800"/>
          </a:xfrm>
          <a:custGeom>
            <a:avLst/>
            <a:gdLst/>
            <a:ahLst/>
            <a:cxnLst/>
            <a:rect l="l" t="t" r="r" b="b"/>
            <a:pathLst>
              <a:path w="3934056" h="4114800">
                <a:moveTo>
                  <a:pt x="0" y="0"/>
                </a:moveTo>
                <a:lnTo>
                  <a:pt x="3934056" y="0"/>
                </a:lnTo>
                <a:lnTo>
                  <a:pt x="3934056" y="4114800"/>
                </a:lnTo>
                <a:lnTo>
                  <a:pt x="0" y="4114800"/>
                </a:lnTo>
                <a:lnTo>
                  <a:pt x="0" y="0"/>
                </a:lnTo>
                <a:close/>
              </a:path>
            </a:pathLst>
          </a:custGeom>
          <a:blipFill>
            <a:blip r:embed="rId2">
              <a:alphaModFix amt="39000"/>
              <a:extLst>
                <a:ext uri="{96DAC541-7B7A-43D3-8B79-37D633B846F1}">
                  <asvg:svgBlip xmlns:asvg="http://schemas.microsoft.com/office/drawing/2016/SVG/main" r:embed="rId3"/>
                </a:ext>
              </a:extLst>
            </a:blip>
            <a:stretch>
              <a:fillRect/>
            </a:stretch>
          </a:blipFill>
        </p:spPr>
        <p:txBody>
          <a:bodyPr/>
          <a:lstStyle/>
          <a:p>
            <a:endParaRPr lang="es-VE"/>
          </a:p>
        </p:txBody>
      </p:sp>
      <p:sp>
        <p:nvSpPr>
          <p:cNvPr id="3" name="Freeform 3"/>
          <p:cNvSpPr/>
          <p:nvPr/>
        </p:nvSpPr>
        <p:spPr>
          <a:xfrm flipH="1" flipV="1">
            <a:off x="-385696" y="-437319"/>
            <a:ext cx="3934056" cy="4114800"/>
          </a:xfrm>
          <a:custGeom>
            <a:avLst/>
            <a:gdLst/>
            <a:ahLst/>
            <a:cxnLst/>
            <a:rect l="l" t="t" r="r" b="b"/>
            <a:pathLst>
              <a:path w="3934056" h="4114800">
                <a:moveTo>
                  <a:pt x="3934056" y="4114800"/>
                </a:moveTo>
                <a:lnTo>
                  <a:pt x="0" y="4114800"/>
                </a:lnTo>
                <a:lnTo>
                  <a:pt x="0" y="0"/>
                </a:lnTo>
                <a:lnTo>
                  <a:pt x="3934056" y="0"/>
                </a:lnTo>
                <a:lnTo>
                  <a:pt x="3934056" y="4114800"/>
                </a:lnTo>
                <a:close/>
              </a:path>
            </a:pathLst>
          </a:custGeom>
          <a:blipFill>
            <a:blip r:embed="rId2">
              <a:alphaModFix amt="39000"/>
              <a:extLst>
                <a:ext uri="{96DAC541-7B7A-43D3-8B79-37D633B846F1}">
                  <asvg:svgBlip xmlns:asvg="http://schemas.microsoft.com/office/drawing/2016/SVG/main" r:embed="rId3"/>
                </a:ext>
              </a:extLst>
            </a:blip>
            <a:stretch>
              <a:fillRect/>
            </a:stretch>
          </a:blipFill>
        </p:spPr>
        <p:txBody>
          <a:bodyPr/>
          <a:lstStyle/>
          <a:p>
            <a:endParaRPr lang="es-VE"/>
          </a:p>
        </p:txBody>
      </p:sp>
      <p:sp>
        <p:nvSpPr>
          <p:cNvPr id="4" name="Freeform 4"/>
          <p:cNvSpPr/>
          <p:nvPr/>
        </p:nvSpPr>
        <p:spPr>
          <a:xfrm>
            <a:off x="-3219307" y="4256715"/>
            <a:ext cx="6438613" cy="6438613"/>
          </a:xfrm>
          <a:custGeom>
            <a:avLst/>
            <a:gdLst/>
            <a:ahLst/>
            <a:cxnLst/>
            <a:rect l="l" t="t" r="r" b="b"/>
            <a:pathLst>
              <a:path w="6438613" h="6438613">
                <a:moveTo>
                  <a:pt x="0" y="0"/>
                </a:moveTo>
                <a:lnTo>
                  <a:pt x="6438614" y="0"/>
                </a:lnTo>
                <a:lnTo>
                  <a:pt x="6438614" y="6438614"/>
                </a:lnTo>
                <a:lnTo>
                  <a:pt x="0" y="6438614"/>
                </a:lnTo>
                <a:lnTo>
                  <a:pt x="0" y="0"/>
                </a:lnTo>
                <a:close/>
              </a:path>
            </a:pathLst>
          </a:custGeom>
          <a:blipFill>
            <a:blip r:embed="rId4">
              <a:alphaModFix amt="16000"/>
            </a:blip>
            <a:stretch>
              <a:fillRect/>
            </a:stretch>
          </a:blipFill>
        </p:spPr>
        <p:txBody>
          <a:bodyPr/>
          <a:lstStyle/>
          <a:p>
            <a:endParaRPr lang="es-VE"/>
          </a:p>
        </p:txBody>
      </p:sp>
      <p:grpSp>
        <p:nvGrpSpPr>
          <p:cNvPr id="5" name="Group 5"/>
          <p:cNvGrpSpPr/>
          <p:nvPr/>
        </p:nvGrpSpPr>
        <p:grpSpPr>
          <a:xfrm>
            <a:off x="9507372" y="4737009"/>
            <a:ext cx="3977182" cy="3977182"/>
            <a:chOff x="0" y="0"/>
            <a:chExt cx="1047488" cy="1047488"/>
          </a:xfrm>
        </p:grpSpPr>
        <p:sp>
          <p:nvSpPr>
            <p:cNvPr id="6" name="Freeform 6"/>
            <p:cNvSpPr/>
            <p:nvPr/>
          </p:nvSpPr>
          <p:spPr>
            <a:xfrm>
              <a:off x="0" y="0"/>
              <a:ext cx="1047488" cy="1047488"/>
            </a:xfrm>
            <a:custGeom>
              <a:avLst/>
              <a:gdLst/>
              <a:ahLst/>
              <a:cxnLst/>
              <a:rect l="l" t="t" r="r" b="b"/>
              <a:pathLst>
                <a:path w="1047488" h="1047488">
                  <a:moveTo>
                    <a:pt x="0" y="0"/>
                  </a:moveTo>
                  <a:lnTo>
                    <a:pt x="1047488" y="0"/>
                  </a:lnTo>
                  <a:lnTo>
                    <a:pt x="1047488" y="1047488"/>
                  </a:lnTo>
                  <a:lnTo>
                    <a:pt x="0" y="1047488"/>
                  </a:lnTo>
                  <a:close/>
                </a:path>
              </a:pathLst>
            </a:custGeom>
            <a:solidFill>
              <a:srgbClr val="FD9F00"/>
            </a:solidFill>
          </p:spPr>
          <p:txBody>
            <a:bodyPr/>
            <a:lstStyle/>
            <a:p>
              <a:endParaRPr lang="es-VE"/>
            </a:p>
          </p:txBody>
        </p:sp>
        <p:sp>
          <p:nvSpPr>
            <p:cNvPr id="7" name="TextBox 7"/>
            <p:cNvSpPr txBox="1"/>
            <p:nvPr/>
          </p:nvSpPr>
          <p:spPr>
            <a:xfrm>
              <a:off x="0" y="-38100"/>
              <a:ext cx="1047488" cy="1085588"/>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2863665" y="-3086100"/>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4">
              <a:alphaModFix amt="16000"/>
            </a:blip>
            <a:stretch>
              <a:fillRect/>
            </a:stretch>
          </a:blipFill>
        </p:spPr>
        <p:txBody>
          <a:bodyPr/>
          <a:lstStyle/>
          <a:p>
            <a:endParaRPr lang="es-VE"/>
          </a:p>
        </p:txBody>
      </p:sp>
      <p:sp>
        <p:nvSpPr>
          <p:cNvPr id="9" name="Freeform 9"/>
          <p:cNvSpPr/>
          <p:nvPr/>
        </p:nvSpPr>
        <p:spPr>
          <a:xfrm>
            <a:off x="673429" y="479195"/>
            <a:ext cx="274427" cy="260019"/>
          </a:xfrm>
          <a:custGeom>
            <a:avLst/>
            <a:gdLst/>
            <a:ahLst/>
            <a:cxnLst/>
            <a:rect l="l" t="t" r="r" b="b"/>
            <a:pathLst>
              <a:path w="274427" h="260019">
                <a:moveTo>
                  <a:pt x="0" y="0"/>
                </a:moveTo>
                <a:lnTo>
                  <a:pt x="274427" y="0"/>
                </a:lnTo>
                <a:lnTo>
                  <a:pt x="274427" y="260019"/>
                </a:lnTo>
                <a:lnTo>
                  <a:pt x="0" y="2600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VE"/>
          </a:p>
        </p:txBody>
      </p:sp>
      <p:grpSp>
        <p:nvGrpSpPr>
          <p:cNvPr id="10" name="Group 10"/>
          <p:cNvGrpSpPr/>
          <p:nvPr/>
        </p:nvGrpSpPr>
        <p:grpSpPr>
          <a:xfrm>
            <a:off x="17293116" y="565634"/>
            <a:ext cx="397367" cy="28996"/>
            <a:chOff x="0" y="0"/>
            <a:chExt cx="128243" cy="9358"/>
          </a:xfrm>
        </p:grpSpPr>
        <p:sp>
          <p:nvSpPr>
            <p:cNvPr id="11" name="Freeform 11"/>
            <p:cNvSpPr/>
            <p:nvPr/>
          </p:nvSpPr>
          <p:spPr>
            <a:xfrm>
              <a:off x="0" y="0"/>
              <a:ext cx="128243" cy="9358"/>
            </a:xfrm>
            <a:custGeom>
              <a:avLst/>
              <a:gdLst/>
              <a:ahLst/>
              <a:cxnLst/>
              <a:rect l="l" t="t" r="r" b="b"/>
              <a:pathLst>
                <a:path w="128243" h="9358">
                  <a:moveTo>
                    <a:pt x="0" y="0"/>
                  </a:moveTo>
                  <a:lnTo>
                    <a:pt x="128243" y="0"/>
                  </a:lnTo>
                  <a:lnTo>
                    <a:pt x="128243" y="9358"/>
                  </a:lnTo>
                  <a:lnTo>
                    <a:pt x="0" y="9358"/>
                  </a:lnTo>
                  <a:close/>
                </a:path>
              </a:pathLst>
            </a:custGeom>
            <a:solidFill>
              <a:srgbClr val="FD9F00"/>
            </a:solidFill>
          </p:spPr>
          <p:txBody>
            <a:bodyPr/>
            <a:lstStyle/>
            <a:p>
              <a:endParaRPr lang="es-VE"/>
            </a:p>
          </p:txBody>
        </p:sp>
        <p:sp>
          <p:nvSpPr>
            <p:cNvPr id="12" name="TextBox 12"/>
            <p:cNvSpPr txBox="1"/>
            <p:nvPr/>
          </p:nvSpPr>
          <p:spPr>
            <a:xfrm>
              <a:off x="0" y="-38100"/>
              <a:ext cx="128243" cy="47458"/>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17293116" y="657737"/>
            <a:ext cx="397367" cy="28996"/>
            <a:chOff x="0" y="0"/>
            <a:chExt cx="128243" cy="9358"/>
          </a:xfrm>
        </p:grpSpPr>
        <p:sp>
          <p:nvSpPr>
            <p:cNvPr id="14" name="Freeform 14"/>
            <p:cNvSpPr/>
            <p:nvPr/>
          </p:nvSpPr>
          <p:spPr>
            <a:xfrm>
              <a:off x="0" y="0"/>
              <a:ext cx="128243" cy="9358"/>
            </a:xfrm>
            <a:custGeom>
              <a:avLst/>
              <a:gdLst/>
              <a:ahLst/>
              <a:cxnLst/>
              <a:rect l="l" t="t" r="r" b="b"/>
              <a:pathLst>
                <a:path w="128243" h="9358">
                  <a:moveTo>
                    <a:pt x="0" y="0"/>
                  </a:moveTo>
                  <a:lnTo>
                    <a:pt x="128243" y="0"/>
                  </a:lnTo>
                  <a:lnTo>
                    <a:pt x="128243" y="9358"/>
                  </a:lnTo>
                  <a:lnTo>
                    <a:pt x="0" y="9358"/>
                  </a:lnTo>
                  <a:close/>
                </a:path>
              </a:pathLst>
            </a:custGeom>
            <a:solidFill>
              <a:srgbClr val="FD9F00"/>
            </a:solidFill>
          </p:spPr>
          <p:txBody>
            <a:bodyPr/>
            <a:lstStyle/>
            <a:p>
              <a:endParaRPr lang="es-VE"/>
            </a:p>
          </p:txBody>
        </p:sp>
        <p:sp>
          <p:nvSpPr>
            <p:cNvPr id="15" name="TextBox 15"/>
            <p:cNvSpPr txBox="1"/>
            <p:nvPr/>
          </p:nvSpPr>
          <p:spPr>
            <a:xfrm>
              <a:off x="0" y="-38100"/>
              <a:ext cx="128243" cy="47458"/>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7839141" y="8809441"/>
            <a:ext cx="448859" cy="448859"/>
            <a:chOff x="0" y="0"/>
            <a:chExt cx="118218" cy="118218"/>
          </a:xfrm>
        </p:grpSpPr>
        <p:sp>
          <p:nvSpPr>
            <p:cNvPr id="17" name="Freeform 17"/>
            <p:cNvSpPr/>
            <p:nvPr/>
          </p:nvSpPr>
          <p:spPr>
            <a:xfrm>
              <a:off x="0" y="0"/>
              <a:ext cx="118218" cy="118218"/>
            </a:xfrm>
            <a:custGeom>
              <a:avLst/>
              <a:gdLst/>
              <a:ahLst/>
              <a:cxnLst/>
              <a:rect l="l" t="t" r="r" b="b"/>
              <a:pathLst>
                <a:path w="118218" h="118218">
                  <a:moveTo>
                    <a:pt x="0" y="0"/>
                  </a:moveTo>
                  <a:lnTo>
                    <a:pt x="118218" y="0"/>
                  </a:lnTo>
                  <a:lnTo>
                    <a:pt x="118218" y="118218"/>
                  </a:lnTo>
                  <a:lnTo>
                    <a:pt x="0" y="118218"/>
                  </a:lnTo>
                  <a:close/>
                </a:path>
              </a:pathLst>
            </a:custGeom>
            <a:solidFill>
              <a:srgbClr val="FD9F00"/>
            </a:solidFill>
          </p:spPr>
          <p:txBody>
            <a:bodyPr/>
            <a:lstStyle/>
            <a:p>
              <a:endParaRPr lang="es-VE"/>
            </a:p>
          </p:txBody>
        </p:sp>
        <p:sp>
          <p:nvSpPr>
            <p:cNvPr id="18" name="TextBox 18"/>
            <p:cNvSpPr txBox="1"/>
            <p:nvPr/>
          </p:nvSpPr>
          <p:spPr>
            <a:xfrm>
              <a:off x="0" y="-38100"/>
              <a:ext cx="118218" cy="156318"/>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7839141" y="8360583"/>
            <a:ext cx="448859" cy="448859"/>
            <a:chOff x="0" y="0"/>
            <a:chExt cx="118218" cy="118218"/>
          </a:xfrm>
        </p:grpSpPr>
        <p:sp>
          <p:nvSpPr>
            <p:cNvPr id="20" name="Freeform 20"/>
            <p:cNvSpPr/>
            <p:nvPr/>
          </p:nvSpPr>
          <p:spPr>
            <a:xfrm>
              <a:off x="0" y="0"/>
              <a:ext cx="118218" cy="118218"/>
            </a:xfrm>
            <a:custGeom>
              <a:avLst/>
              <a:gdLst/>
              <a:ahLst/>
              <a:cxnLst/>
              <a:rect l="l" t="t" r="r" b="b"/>
              <a:pathLst>
                <a:path w="118218" h="118218">
                  <a:moveTo>
                    <a:pt x="0" y="0"/>
                  </a:moveTo>
                  <a:lnTo>
                    <a:pt x="118218" y="0"/>
                  </a:lnTo>
                  <a:lnTo>
                    <a:pt x="118218" y="118218"/>
                  </a:lnTo>
                  <a:lnTo>
                    <a:pt x="0" y="118218"/>
                  </a:lnTo>
                  <a:close/>
                </a:path>
              </a:pathLst>
            </a:custGeom>
            <a:solidFill>
              <a:srgbClr val="FD9000">
                <a:alpha val="19608"/>
              </a:srgbClr>
            </a:solidFill>
          </p:spPr>
          <p:txBody>
            <a:bodyPr/>
            <a:lstStyle/>
            <a:p>
              <a:endParaRPr lang="es-VE"/>
            </a:p>
          </p:txBody>
        </p:sp>
        <p:sp>
          <p:nvSpPr>
            <p:cNvPr id="21" name="TextBox 21"/>
            <p:cNvSpPr txBox="1"/>
            <p:nvPr/>
          </p:nvSpPr>
          <p:spPr>
            <a:xfrm>
              <a:off x="0" y="-38100"/>
              <a:ext cx="118218" cy="156318"/>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1096258" y="489099"/>
            <a:ext cx="1385913" cy="250116"/>
          </a:xfrm>
          <a:prstGeom prst="rect">
            <a:avLst/>
          </a:prstGeom>
        </p:spPr>
        <p:txBody>
          <a:bodyPr lIns="0" tIns="0" rIns="0" bIns="0" rtlCol="0" anchor="t">
            <a:spAutoFit/>
          </a:bodyPr>
          <a:lstStyle/>
          <a:p>
            <a:pPr algn="l">
              <a:lnSpc>
                <a:spcPts val="1960"/>
              </a:lnSpc>
              <a:spcBef>
                <a:spcPct val="0"/>
              </a:spcBef>
            </a:pPr>
            <a:r>
              <a:rPr lang="en-US" sz="1400">
                <a:solidFill>
                  <a:srgbClr val="0FCCD7"/>
                </a:solidFill>
                <a:latin typeface="TT Supermolot Neue Expanded"/>
              </a:rPr>
              <a:t>BORCELLE</a:t>
            </a:r>
          </a:p>
        </p:txBody>
      </p:sp>
      <p:sp>
        <p:nvSpPr>
          <p:cNvPr id="23" name="TextBox 23"/>
          <p:cNvSpPr txBox="1"/>
          <p:nvPr/>
        </p:nvSpPr>
        <p:spPr>
          <a:xfrm>
            <a:off x="15940842" y="517674"/>
            <a:ext cx="978460" cy="197971"/>
          </a:xfrm>
          <a:prstGeom prst="rect">
            <a:avLst/>
          </a:prstGeom>
        </p:spPr>
        <p:txBody>
          <a:bodyPr lIns="0" tIns="0" rIns="0" bIns="0" rtlCol="0" anchor="t">
            <a:spAutoFit/>
          </a:bodyPr>
          <a:lstStyle/>
          <a:p>
            <a:pPr algn="l">
              <a:lnSpc>
                <a:spcPts val="1680"/>
              </a:lnSpc>
              <a:spcBef>
                <a:spcPct val="0"/>
              </a:spcBef>
            </a:pPr>
            <a:r>
              <a:rPr lang="en-US" sz="1200">
                <a:solidFill>
                  <a:srgbClr val="0FCCD7"/>
                </a:solidFill>
                <a:latin typeface="Open Sans"/>
              </a:rPr>
              <a:t>Contact</a:t>
            </a:r>
          </a:p>
        </p:txBody>
      </p:sp>
      <p:sp>
        <p:nvSpPr>
          <p:cNvPr id="24" name="TextBox 24"/>
          <p:cNvSpPr txBox="1"/>
          <p:nvPr/>
        </p:nvSpPr>
        <p:spPr>
          <a:xfrm>
            <a:off x="14385046" y="517674"/>
            <a:ext cx="1060497" cy="197971"/>
          </a:xfrm>
          <a:prstGeom prst="rect">
            <a:avLst/>
          </a:prstGeom>
        </p:spPr>
        <p:txBody>
          <a:bodyPr lIns="0" tIns="0" rIns="0" bIns="0" rtlCol="0" anchor="t">
            <a:spAutoFit/>
          </a:bodyPr>
          <a:lstStyle/>
          <a:p>
            <a:pPr algn="l">
              <a:lnSpc>
                <a:spcPts val="1680"/>
              </a:lnSpc>
              <a:spcBef>
                <a:spcPct val="0"/>
              </a:spcBef>
            </a:pPr>
            <a:r>
              <a:rPr lang="en-US" sz="1200">
                <a:solidFill>
                  <a:srgbClr val="0FCCD7"/>
                </a:solidFill>
                <a:latin typeface="Open Sans"/>
              </a:rPr>
              <a:t>About Us</a:t>
            </a:r>
          </a:p>
        </p:txBody>
      </p:sp>
      <p:sp>
        <p:nvSpPr>
          <p:cNvPr id="25" name="TextBox 25"/>
          <p:cNvSpPr txBox="1"/>
          <p:nvPr/>
        </p:nvSpPr>
        <p:spPr>
          <a:xfrm>
            <a:off x="13154289" y="517674"/>
            <a:ext cx="735456" cy="197971"/>
          </a:xfrm>
          <a:prstGeom prst="rect">
            <a:avLst/>
          </a:prstGeom>
        </p:spPr>
        <p:txBody>
          <a:bodyPr lIns="0" tIns="0" rIns="0" bIns="0" rtlCol="0" anchor="t">
            <a:spAutoFit/>
          </a:bodyPr>
          <a:lstStyle/>
          <a:p>
            <a:pPr algn="l">
              <a:lnSpc>
                <a:spcPts val="1680"/>
              </a:lnSpc>
              <a:spcBef>
                <a:spcPct val="0"/>
              </a:spcBef>
            </a:pPr>
            <a:r>
              <a:rPr lang="en-US" sz="1200">
                <a:solidFill>
                  <a:srgbClr val="0FCCD7"/>
                </a:solidFill>
                <a:latin typeface="Open Sans"/>
              </a:rPr>
              <a:t>Service</a:t>
            </a:r>
          </a:p>
        </p:txBody>
      </p:sp>
      <p:sp>
        <p:nvSpPr>
          <p:cNvPr id="26" name="TextBox 26"/>
          <p:cNvSpPr txBox="1"/>
          <p:nvPr/>
        </p:nvSpPr>
        <p:spPr>
          <a:xfrm>
            <a:off x="11898530" y="517674"/>
            <a:ext cx="809760" cy="197971"/>
          </a:xfrm>
          <a:prstGeom prst="rect">
            <a:avLst/>
          </a:prstGeom>
        </p:spPr>
        <p:txBody>
          <a:bodyPr lIns="0" tIns="0" rIns="0" bIns="0" rtlCol="0" anchor="t">
            <a:spAutoFit/>
          </a:bodyPr>
          <a:lstStyle/>
          <a:p>
            <a:pPr algn="l">
              <a:lnSpc>
                <a:spcPts val="1680"/>
              </a:lnSpc>
              <a:spcBef>
                <a:spcPct val="0"/>
              </a:spcBef>
            </a:pPr>
            <a:r>
              <a:rPr lang="en-US" sz="1200">
                <a:solidFill>
                  <a:srgbClr val="0FCCD7"/>
                </a:solidFill>
                <a:latin typeface="Open Sans"/>
              </a:rPr>
              <a:t>Home</a:t>
            </a:r>
          </a:p>
        </p:txBody>
      </p:sp>
      <p:sp>
        <p:nvSpPr>
          <p:cNvPr id="27" name="TextBox 27"/>
          <p:cNvSpPr txBox="1"/>
          <p:nvPr/>
        </p:nvSpPr>
        <p:spPr>
          <a:xfrm>
            <a:off x="5791631" y="904875"/>
            <a:ext cx="7431481" cy="1087843"/>
          </a:xfrm>
          <a:prstGeom prst="rect">
            <a:avLst/>
          </a:prstGeom>
        </p:spPr>
        <p:txBody>
          <a:bodyPr lIns="0" tIns="0" rIns="0" bIns="0" rtlCol="0" anchor="t">
            <a:spAutoFit/>
          </a:bodyPr>
          <a:lstStyle/>
          <a:p>
            <a:pPr algn="l">
              <a:lnSpc>
                <a:spcPts val="8782"/>
              </a:lnSpc>
              <a:spcBef>
                <a:spcPct val="0"/>
              </a:spcBef>
            </a:pPr>
            <a:r>
              <a:rPr lang="en-US" sz="6273">
                <a:solidFill>
                  <a:srgbClr val="FB9D0C"/>
                </a:solidFill>
                <a:latin typeface="Bebas Neue Bold"/>
              </a:rPr>
              <a:t>NUESTROS MENTORES Y GUÍAS</a:t>
            </a:r>
          </a:p>
        </p:txBody>
      </p:sp>
      <p:sp>
        <p:nvSpPr>
          <p:cNvPr id="28" name="AutoShape 28"/>
          <p:cNvSpPr/>
          <p:nvPr/>
        </p:nvSpPr>
        <p:spPr>
          <a:xfrm>
            <a:off x="2075891" y="3601281"/>
            <a:ext cx="1900930" cy="0"/>
          </a:xfrm>
          <a:prstGeom prst="line">
            <a:avLst/>
          </a:prstGeom>
          <a:ln w="38100" cap="flat">
            <a:solidFill>
              <a:srgbClr val="FD9F00"/>
            </a:solidFill>
            <a:prstDash val="solid"/>
            <a:headEnd type="none" w="sm" len="sm"/>
            <a:tailEnd type="none" w="sm" len="sm"/>
          </a:ln>
        </p:spPr>
        <p:txBody>
          <a:bodyPr/>
          <a:lstStyle/>
          <a:p>
            <a:endParaRPr lang="es-VE"/>
          </a:p>
        </p:txBody>
      </p:sp>
      <p:sp>
        <p:nvSpPr>
          <p:cNvPr id="29" name="TextBox 29"/>
          <p:cNvSpPr txBox="1"/>
          <p:nvPr/>
        </p:nvSpPr>
        <p:spPr>
          <a:xfrm>
            <a:off x="2075891" y="4128233"/>
            <a:ext cx="5563088" cy="4618059"/>
          </a:xfrm>
          <a:prstGeom prst="rect">
            <a:avLst/>
          </a:prstGeom>
        </p:spPr>
        <p:txBody>
          <a:bodyPr lIns="0" tIns="0" rIns="0" bIns="0" rtlCol="0" anchor="t">
            <a:spAutoFit/>
          </a:bodyPr>
          <a:lstStyle/>
          <a:p>
            <a:pPr algn="l">
              <a:lnSpc>
                <a:spcPts val="3382"/>
              </a:lnSpc>
              <a:spcBef>
                <a:spcPct val="0"/>
              </a:spcBef>
            </a:pPr>
            <a:r>
              <a:rPr lang="en-US" sz="2416">
                <a:solidFill>
                  <a:srgbClr val="0FCCD7"/>
                </a:solidFill>
                <a:latin typeface="Open Sans"/>
              </a:rPr>
              <a:t>La influencia de la Dra. Vilma Núñez, Ph.D., en LeadTroop ha sido un motor de avance total. Consultora de marketing de John C. Maxwell y pionera digital, Vilma ha impartido su sabiduría en marketing a nuestro equipo, fortaleciendo nuestra visión y estrategias. Su trayectoria y enfoque educativo nos han permitido escalar y adaptarnos a las nuevas tendencias digitales.</a:t>
            </a:r>
          </a:p>
        </p:txBody>
      </p:sp>
      <p:sp>
        <p:nvSpPr>
          <p:cNvPr id="30" name="TextBox 30"/>
          <p:cNvSpPr txBox="1"/>
          <p:nvPr/>
        </p:nvSpPr>
        <p:spPr>
          <a:xfrm>
            <a:off x="2075891" y="2362487"/>
            <a:ext cx="6366702" cy="1087843"/>
          </a:xfrm>
          <a:prstGeom prst="rect">
            <a:avLst/>
          </a:prstGeom>
        </p:spPr>
        <p:txBody>
          <a:bodyPr lIns="0" tIns="0" rIns="0" bIns="0" rtlCol="0" anchor="t">
            <a:spAutoFit/>
          </a:bodyPr>
          <a:lstStyle/>
          <a:p>
            <a:pPr algn="l">
              <a:lnSpc>
                <a:spcPts val="8782"/>
              </a:lnSpc>
              <a:spcBef>
                <a:spcPct val="0"/>
              </a:spcBef>
            </a:pPr>
            <a:r>
              <a:rPr lang="en-US" sz="6273">
                <a:solidFill>
                  <a:srgbClr val="FFFFFF"/>
                </a:solidFill>
                <a:latin typeface="Bebas Neue Bold"/>
              </a:rPr>
              <a:t>DRA. VILMA NÚÑEZ, PH.D</a:t>
            </a:r>
          </a:p>
        </p:txBody>
      </p:sp>
      <p:sp>
        <p:nvSpPr>
          <p:cNvPr id="31" name="Freeform 31"/>
          <p:cNvSpPr/>
          <p:nvPr/>
        </p:nvSpPr>
        <p:spPr>
          <a:xfrm>
            <a:off x="9038369" y="1992718"/>
            <a:ext cx="9057905" cy="9057905"/>
          </a:xfrm>
          <a:custGeom>
            <a:avLst/>
            <a:gdLst/>
            <a:ahLst/>
            <a:cxnLst/>
            <a:rect l="l" t="t" r="r" b="b"/>
            <a:pathLst>
              <a:path w="9057905" h="9057905">
                <a:moveTo>
                  <a:pt x="0" y="0"/>
                </a:moveTo>
                <a:lnTo>
                  <a:pt x="9057905" y="0"/>
                </a:lnTo>
                <a:lnTo>
                  <a:pt x="9057905" y="9057905"/>
                </a:lnTo>
                <a:lnTo>
                  <a:pt x="0" y="9057905"/>
                </a:lnTo>
                <a:lnTo>
                  <a:pt x="0" y="0"/>
                </a:lnTo>
                <a:close/>
              </a:path>
            </a:pathLst>
          </a:custGeom>
          <a:blipFill>
            <a:blip r:embed="rId7"/>
            <a:stretch>
              <a:fillRect/>
            </a:stretch>
          </a:blipFill>
        </p:spPr>
        <p:txBody>
          <a:bodyPr/>
          <a:lstStyle/>
          <a:p>
            <a:endParaRPr lang="es-VE"/>
          </a:p>
        </p:txBody>
      </p:sp>
      <p:grpSp>
        <p:nvGrpSpPr>
          <p:cNvPr id="32" name="Group 32"/>
          <p:cNvGrpSpPr/>
          <p:nvPr/>
        </p:nvGrpSpPr>
        <p:grpSpPr>
          <a:xfrm>
            <a:off x="10071782" y="1992718"/>
            <a:ext cx="6991079" cy="7745382"/>
            <a:chOff x="0" y="0"/>
            <a:chExt cx="745160" cy="825559"/>
          </a:xfrm>
        </p:grpSpPr>
        <p:sp>
          <p:nvSpPr>
            <p:cNvPr id="33" name="Freeform 33"/>
            <p:cNvSpPr/>
            <p:nvPr/>
          </p:nvSpPr>
          <p:spPr>
            <a:xfrm>
              <a:off x="0" y="0"/>
              <a:ext cx="745160" cy="825559"/>
            </a:xfrm>
            <a:custGeom>
              <a:avLst/>
              <a:gdLst/>
              <a:ahLst/>
              <a:cxnLst/>
              <a:rect l="l" t="t" r="r" b="b"/>
              <a:pathLst>
                <a:path w="745160" h="825559">
                  <a:moveTo>
                    <a:pt x="27685" y="0"/>
                  </a:moveTo>
                  <a:lnTo>
                    <a:pt x="717475" y="0"/>
                  </a:lnTo>
                  <a:cubicBezTo>
                    <a:pt x="732765" y="0"/>
                    <a:pt x="745160" y="12395"/>
                    <a:pt x="745160" y="27685"/>
                  </a:cubicBezTo>
                  <a:lnTo>
                    <a:pt x="745160" y="797874"/>
                  </a:lnTo>
                  <a:cubicBezTo>
                    <a:pt x="745160" y="813164"/>
                    <a:pt x="732765" y="825559"/>
                    <a:pt x="717475" y="825559"/>
                  </a:cubicBezTo>
                  <a:lnTo>
                    <a:pt x="27685" y="825559"/>
                  </a:lnTo>
                  <a:cubicBezTo>
                    <a:pt x="20342" y="825559"/>
                    <a:pt x="13301" y="822642"/>
                    <a:pt x="8109" y="817450"/>
                  </a:cubicBezTo>
                  <a:cubicBezTo>
                    <a:pt x="2917" y="812258"/>
                    <a:pt x="0" y="805216"/>
                    <a:pt x="0" y="797874"/>
                  </a:cubicBezTo>
                  <a:lnTo>
                    <a:pt x="0" y="27685"/>
                  </a:lnTo>
                  <a:cubicBezTo>
                    <a:pt x="0" y="12395"/>
                    <a:pt x="12395" y="0"/>
                    <a:pt x="27685" y="0"/>
                  </a:cubicBezTo>
                  <a:close/>
                </a:path>
              </a:pathLst>
            </a:custGeom>
            <a:solidFill>
              <a:srgbClr val="FFFFFF"/>
            </a:solidFill>
          </p:spPr>
          <p:txBody>
            <a:bodyPr/>
            <a:lstStyle/>
            <a:p>
              <a:endParaRPr lang="es-VE"/>
            </a:p>
          </p:txBody>
        </p:sp>
        <p:sp>
          <p:nvSpPr>
            <p:cNvPr id="34" name="TextBox 34"/>
            <p:cNvSpPr txBox="1"/>
            <p:nvPr/>
          </p:nvSpPr>
          <p:spPr>
            <a:xfrm>
              <a:off x="0" y="-38100"/>
              <a:ext cx="745160" cy="863659"/>
            </a:xfrm>
            <a:prstGeom prst="rect">
              <a:avLst/>
            </a:prstGeom>
          </p:spPr>
          <p:txBody>
            <a:bodyPr lIns="50800" tIns="50800" rIns="50800" bIns="50800" rtlCol="0" anchor="ctr"/>
            <a:lstStyle/>
            <a:p>
              <a:pPr algn="ctr">
                <a:lnSpc>
                  <a:spcPts val="2659"/>
                </a:lnSpc>
                <a:spcBef>
                  <a:spcPct val="0"/>
                </a:spcBef>
              </a:pPr>
              <a:endParaRPr/>
            </a:p>
          </p:txBody>
        </p:sp>
      </p:grpSp>
      <p:grpSp>
        <p:nvGrpSpPr>
          <p:cNvPr id="35" name="Group 35"/>
          <p:cNvGrpSpPr/>
          <p:nvPr/>
        </p:nvGrpSpPr>
        <p:grpSpPr>
          <a:xfrm>
            <a:off x="10071782" y="2434919"/>
            <a:ext cx="6991079" cy="5959402"/>
            <a:chOff x="0" y="0"/>
            <a:chExt cx="9321438" cy="7945869"/>
          </a:xfrm>
        </p:grpSpPr>
        <p:pic>
          <p:nvPicPr>
            <p:cNvPr id="36" name="Picture 36"/>
            <p:cNvPicPr>
              <a:picLocks noChangeAspect="1"/>
            </p:cNvPicPr>
            <p:nvPr/>
          </p:nvPicPr>
          <p:blipFill>
            <a:blip r:embed="rId8"/>
            <a:srcRect t="23766" r="16886" b="23097"/>
            <a:stretch>
              <a:fillRect/>
            </a:stretch>
          </p:blipFill>
          <p:spPr>
            <a:xfrm>
              <a:off x="0" y="0"/>
              <a:ext cx="9321438" cy="7945869"/>
            </a:xfrm>
            <a:prstGeom prst="rect">
              <a:avLst/>
            </a:prstGeom>
          </p:spPr>
        </p:pic>
      </p:grpSp>
      <p:grpSp>
        <p:nvGrpSpPr>
          <p:cNvPr id="37" name="Group 37"/>
          <p:cNvGrpSpPr>
            <a:grpSpLocks noChangeAspect="1"/>
          </p:cNvGrpSpPr>
          <p:nvPr/>
        </p:nvGrpSpPr>
        <p:grpSpPr>
          <a:xfrm>
            <a:off x="10460376" y="8658443"/>
            <a:ext cx="778122" cy="778119"/>
            <a:chOff x="0" y="0"/>
            <a:chExt cx="6350000" cy="6349975"/>
          </a:xfrm>
        </p:grpSpPr>
        <p:sp>
          <p:nvSpPr>
            <p:cNvPr id="38" name="Freeform 3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1025" r="-1025"/>
              </a:stretch>
            </a:blipFill>
          </p:spPr>
          <p:txBody>
            <a:bodyPr/>
            <a:lstStyle/>
            <a:p>
              <a:endParaRPr lang="es-VE"/>
            </a:p>
          </p:txBody>
        </p:sp>
      </p:grpSp>
      <p:grpSp>
        <p:nvGrpSpPr>
          <p:cNvPr id="39" name="Group 39"/>
          <p:cNvGrpSpPr/>
          <p:nvPr/>
        </p:nvGrpSpPr>
        <p:grpSpPr>
          <a:xfrm>
            <a:off x="14178086" y="8782179"/>
            <a:ext cx="2359794" cy="530647"/>
            <a:chOff x="0" y="0"/>
            <a:chExt cx="251524" cy="56560"/>
          </a:xfrm>
        </p:grpSpPr>
        <p:sp>
          <p:nvSpPr>
            <p:cNvPr id="40" name="Freeform 40"/>
            <p:cNvSpPr/>
            <p:nvPr/>
          </p:nvSpPr>
          <p:spPr>
            <a:xfrm>
              <a:off x="0" y="0"/>
              <a:ext cx="251524" cy="56560"/>
            </a:xfrm>
            <a:custGeom>
              <a:avLst/>
              <a:gdLst/>
              <a:ahLst/>
              <a:cxnLst/>
              <a:rect l="l" t="t" r="r" b="b"/>
              <a:pathLst>
                <a:path w="251524" h="56560">
                  <a:moveTo>
                    <a:pt x="28280" y="0"/>
                  </a:moveTo>
                  <a:lnTo>
                    <a:pt x="223244" y="0"/>
                  </a:lnTo>
                  <a:cubicBezTo>
                    <a:pt x="238862" y="0"/>
                    <a:pt x="251524" y="12661"/>
                    <a:pt x="251524" y="28280"/>
                  </a:cubicBezTo>
                  <a:lnTo>
                    <a:pt x="251524" y="28280"/>
                  </a:lnTo>
                  <a:cubicBezTo>
                    <a:pt x="251524" y="43899"/>
                    <a:pt x="238862" y="56560"/>
                    <a:pt x="223244" y="56560"/>
                  </a:cubicBezTo>
                  <a:lnTo>
                    <a:pt x="28280" y="56560"/>
                  </a:lnTo>
                  <a:cubicBezTo>
                    <a:pt x="12661" y="56560"/>
                    <a:pt x="0" y="43899"/>
                    <a:pt x="0" y="28280"/>
                  </a:cubicBezTo>
                  <a:lnTo>
                    <a:pt x="0" y="28280"/>
                  </a:lnTo>
                  <a:cubicBezTo>
                    <a:pt x="0" y="12661"/>
                    <a:pt x="12661" y="0"/>
                    <a:pt x="28280" y="0"/>
                  </a:cubicBezTo>
                  <a:close/>
                </a:path>
              </a:pathLst>
            </a:custGeom>
            <a:solidFill>
              <a:srgbClr val="1C1D1A"/>
            </a:solidFill>
          </p:spPr>
          <p:txBody>
            <a:bodyPr/>
            <a:lstStyle/>
            <a:p>
              <a:endParaRPr lang="es-VE"/>
            </a:p>
          </p:txBody>
        </p:sp>
        <p:sp>
          <p:nvSpPr>
            <p:cNvPr id="41" name="TextBox 41"/>
            <p:cNvSpPr txBox="1"/>
            <p:nvPr/>
          </p:nvSpPr>
          <p:spPr>
            <a:xfrm>
              <a:off x="0" y="-38100"/>
              <a:ext cx="251524" cy="94660"/>
            </a:xfrm>
            <a:prstGeom prst="rect">
              <a:avLst/>
            </a:prstGeom>
          </p:spPr>
          <p:txBody>
            <a:bodyPr lIns="50800" tIns="50800" rIns="50800" bIns="50800" rtlCol="0" anchor="ctr"/>
            <a:lstStyle/>
            <a:p>
              <a:pPr algn="ctr">
                <a:lnSpc>
                  <a:spcPts val="2659"/>
                </a:lnSpc>
                <a:spcBef>
                  <a:spcPct val="0"/>
                </a:spcBef>
              </a:pPr>
              <a:endParaRPr/>
            </a:p>
          </p:txBody>
        </p:sp>
      </p:grpSp>
      <p:sp>
        <p:nvSpPr>
          <p:cNvPr id="42" name="TextBox 42"/>
          <p:cNvSpPr txBox="1"/>
          <p:nvPr/>
        </p:nvSpPr>
        <p:spPr>
          <a:xfrm>
            <a:off x="14333223" y="8875096"/>
            <a:ext cx="2049519" cy="306846"/>
          </a:xfrm>
          <a:prstGeom prst="rect">
            <a:avLst/>
          </a:prstGeom>
        </p:spPr>
        <p:txBody>
          <a:bodyPr lIns="0" tIns="0" rIns="0" bIns="0" rtlCol="0" anchor="t">
            <a:spAutoFit/>
          </a:bodyPr>
          <a:lstStyle/>
          <a:p>
            <a:pPr algn="ctr">
              <a:lnSpc>
                <a:spcPts val="2512"/>
              </a:lnSpc>
            </a:pPr>
            <a:r>
              <a:rPr lang="en-US" sz="1794" spc="17">
                <a:solidFill>
                  <a:srgbClr val="FFFFFF"/>
                </a:solidFill>
                <a:latin typeface="Aileron Bold"/>
              </a:rPr>
              <a:t>VISITAR PERFIL</a:t>
            </a:r>
          </a:p>
        </p:txBody>
      </p:sp>
      <p:sp>
        <p:nvSpPr>
          <p:cNvPr id="43" name="Freeform 43"/>
          <p:cNvSpPr/>
          <p:nvPr/>
        </p:nvSpPr>
        <p:spPr>
          <a:xfrm>
            <a:off x="16262457" y="9014444"/>
            <a:ext cx="240570" cy="298382"/>
          </a:xfrm>
          <a:custGeom>
            <a:avLst/>
            <a:gdLst/>
            <a:ahLst/>
            <a:cxnLst/>
            <a:rect l="l" t="t" r="r" b="b"/>
            <a:pathLst>
              <a:path w="240570" h="298382">
                <a:moveTo>
                  <a:pt x="0" y="0"/>
                </a:moveTo>
                <a:lnTo>
                  <a:pt x="240571" y="0"/>
                </a:lnTo>
                <a:lnTo>
                  <a:pt x="240571" y="298382"/>
                </a:lnTo>
                <a:lnTo>
                  <a:pt x="0" y="2983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VE"/>
          </a:p>
        </p:txBody>
      </p:sp>
      <p:sp>
        <p:nvSpPr>
          <p:cNvPr id="44" name="Freeform 44"/>
          <p:cNvSpPr/>
          <p:nvPr/>
        </p:nvSpPr>
        <p:spPr>
          <a:xfrm>
            <a:off x="13169103" y="8782179"/>
            <a:ext cx="413940" cy="413940"/>
          </a:xfrm>
          <a:custGeom>
            <a:avLst/>
            <a:gdLst/>
            <a:ahLst/>
            <a:cxnLst/>
            <a:rect l="l" t="t" r="r" b="b"/>
            <a:pathLst>
              <a:path w="413940" h="413940">
                <a:moveTo>
                  <a:pt x="0" y="0"/>
                </a:moveTo>
                <a:lnTo>
                  <a:pt x="413940" y="0"/>
                </a:lnTo>
                <a:lnTo>
                  <a:pt x="413940" y="413940"/>
                </a:lnTo>
                <a:lnTo>
                  <a:pt x="0" y="413940"/>
                </a:lnTo>
                <a:lnTo>
                  <a:pt x="0" y="0"/>
                </a:lnTo>
                <a:close/>
              </a:path>
            </a:pathLst>
          </a:custGeom>
          <a:blipFill>
            <a:blip r:embed="rId12"/>
            <a:stretch>
              <a:fillRect/>
            </a:stretch>
          </a:blipFill>
        </p:spPr>
        <p:txBody>
          <a:bodyPr/>
          <a:lstStyle/>
          <a:p>
            <a:endParaRPr lang="es-VE"/>
          </a:p>
        </p:txBody>
      </p:sp>
      <p:sp>
        <p:nvSpPr>
          <p:cNvPr id="45" name="TextBox 45"/>
          <p:cNvSpPr txBox="1"/>
          <p:nvPr/>
        </p:nvSpPr>
        <p:spPr>
          <a:xfrm>
            <a:off x="11471297" y="8759673"/>
            <a:ext cx="1459681" cy="306705"/>
          </a:xfrm>
          <a:prstGeom prst="rect">
            <a:avLst/>
          </a:prstGeom>
        </p:spPr>
        <p:txBody>
          <a:bodyPr lIns="0" tIns="0" rIns="0" bIns="0" rtlCol="0" anchor="t">
            <a:spAutoFit/>
          </a:bodyPr>
          <a:lstStyle/>
          <a:p>
            <a:pPr algn="l">
              <a:lnSpc>
                <a:spcPts val="2519"/>
              </a:lnSpc>
            </a:pPr>
            <a:r>
              <a:rPr lang="en-US" sz="1799">
                <a:solidFill>
                  <a:srgbClr val="1C1D1A"/>
                </a:solidFill>
                <a:latin typeface="Aileron Bold"/>
              </a:rPr>
              <a:t>Vilma Nunez</a:t>
            </a:r>
          </a:p>
        </p:txBody>
      </p:sp>
      <p:sp>
        <p:nvSpPr>
          <p:cNvPr id="46" name="TextBox 46"/>
          <p:cNvSpPr txBox="1"/>
          <p:nvPr/>
        </p:nvSpPr>
        <p:spPr>
          <a:xfrm>
            <a:off x="11480822" y="9067851"/>
            <a:ext cx="1450156" cy="231619"/>
          </a:xfrm>
          <a:prstGeom prst="rect">
            <a:avLst/>
          </a:prstGeom>
        </p:spPr>
        <p:txBody>
          <a:bodyPr lIns="0" tIns="0" rIns="0" bIns="0" rtlCol="0" anchor="t">
            <a:spAutoFit/>
          </a:bodyPr>
          <a:lstStyle/>
          <a:p>
            <a:pPr algn="l">
              <a:lnSpc>
                <a:spcPts val="1815"/>
              </a:lnSpc>
            </a:pPr>
            <a:r>
              <a:rPr lang="en-US" sz="1296" spc="25">
                <a:solidFill>
                  <a:srgbClr val="545454"/>
                </a:solidFill>
                <a:latin typeface="Aileron Bold"/>
              </a:rPr>
              <a:t>@vilmanunez</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1414</Words>
  <Application>Microsoft Office PowerPoint</Application>
  <PresentationFormat>Custom</PresentationFormat>
  <Paragraphs>169</Paragraphs>
  <Slides>12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TT Supermolot Neue Expanded</vt:lpstr>
      <vt:lpstr>Bebas Neue Bold</vt:lpstr>
      <vt:lpstr>Times New Roman</vt:lpstr>
      <vt:lpstr>Open Sans</vt:lpstr>
      <vt:lpstr>Calibri</vt:lpstr>
      <vt:lpstr>Arial</vt:lpstr>
      <vt:lpstr>Aileron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Presentacion Evergreen GPTs Pack LeadTroop</dc:title>
  <cp:lastModifiedBy>Jesús De Sousa</cp:lastModifiedBy>
  <cp:revision>1</cp:revision>
  <dcterms:created xsi:type="dcterms:W3CDTF">2006-08-16T00:00:00Z</dcterms:created>
  <dcterms:modified xsi:type="dcterms:W3CDTF">2024-07-04T17:04:56Z</dcterms:modified>
  <dc:identifier>DAGE_A-xR7E</dc:identifier>
</cp:coreProperties>
</file>